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71" r:id="rId2"/>
    <p:sldId id="264" r:id="rId3"/>
    <p:sldId id="265" r:id="rId4"/>
    <p:sldId id="277" r:id="rId5"/>
    <p:sldId id="276" r:id="rId6"/>
    <p:sldId id="282" r:id="rId7"/>
    <p:sldId id="283" r:id="rId8"/>
    <p:sldId id="281" r:id="rId9"/>
    <p:sldId id="279" r:id="rId10"/>
    <p:sldId id="280" r:id="rId11"/>
    <p:sldId id="27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0000"/>
    <a:srgbClr val="FF0909"/>
    <a:srgbClr val="FF2121"/>
    <a:srgbClr val="FF0D0D"/>
    <a:srgbClr val="FF1D1D"/>
    <a:srgbClr val="FF4B4B"/>
    <a:srgbClr val="FF3737"/>
    <a:srgbClr val="D00000"/>
    <a:srgbClr val="FF0101"/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6238" autoAdjust="0"/>
  </p:normalViewPr>
  <p:slideViewPr>
    <p:cSldViewPr snapToGrid="0">
      <p:cViewPr>
        <p:scale>
          <a:sx n="100" d="100"/>
          <a:sy n="100" d="100"/>
        </p:scale>
        <p:origin x="90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58DD8-DC92-4B09-8BA6-D0FD2CF5B782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AB947-DC4D-48F0-930C-B65840B49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98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86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827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93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5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9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4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1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1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7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8D23-DF1B-4C68-B99A-2491BA0067D3}" type="datetimeFigureOut">
              <a:rPr lang="zh-CN" altLang="en-US" smtClean="0"/>
              <a:t>2023/12/27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14.wdp"/><Relationship Id="rId18" Type="http://schemas.microsoft.com/office/2007/relationships/hdphoto" Target="../media/hdphoto16.wdp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openxmlformats.org/officeDocument/2006/relationships/image" Target="../media/image48.png"/><Relationship Id="rId2" Type="http://schemas.openxmlformats.org/officeDocument/2006/relationships/image" Target="../media/image39.png"/><Relationship Id="rId16" Type="http://schemas.microsoft.com/office/2007/relationships/hdphoto" Target="../media/hdphoto1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44.png"/><Relationship Id="rId5" Type="http://schemas.openxmlformats.org/officeDocument/2006/relationships/image" Target="../media/image15.pn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microsoft.com/office/2007/relationships/hdphoto" Target="../media/hdphoto12.wdp"/><Relationship Id="rId9" Type="http://schemas.microsoft.com/office/2007/relationships/hdphoto" Target="../media/hdphoto13.wdp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18" Type="http://schemas.microsoft.com/office/2007/relationships/hdphoto" Target="../media/hdphoto6.wdp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" Type="http://schemas.openxmlformats.org/officeDocument/2006/relationships/image" Target="../media/image19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4.png"/><Relationship Id="rId5" Type="http://schemas.openxmlformats.org/officeDocument/2006/relationships/image" Target="../media/image15.png"/><Relationship Id="rId15" Type="http://schemas.microsoft.com/office/2007/relationships/hdphoto" Target="../media/hdphoto5.wdp"/><Relationship Id="rId10" Type="http://schemas.openxmlformats.org/officeDocument/2006/relationships/image" Target="../media/image23.png"/><Relationship Id="rId4" Type="http://schemas.microsoft.com/office/2007/relationships/hdphoto" Target="../media/hdphoto2.wdp"/><Relationship Id="rId9" Type="http://schemas.microsoft.com/office/2007/relationships/hdphoto" Target="../media/hdphoto3.wdp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18" Type="http://schemas.microsoft.com/office/2007/relationships/hdphoto" Target="../media/hdphoto11.wdp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12" Type="http://schemas.microsoft.com/office/2007/relationships/hdphoto" Target="../media/hdphoto9.wdp"/><Relationship Id="rId17" Type="http://schemas.openxmlformats.org/officeDocument/2006/relationships/image" Target="../media/image38.png"/><Relationship Id="rId2" Type="http://schemas.openxmlformats.org/officeDocument/2006/relationships/image" Target="../media/image29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microsoft.com/office/2007/relationships/hdphoto" Target="../media/hdphoto10.wdp"/><Relationship Id="rId10" Type="http://schemas.openxmlformats.org/officeDocument/2006/relationships/image" Target="../media/image33.png"/><Relationship Id="rId4" Type="http://schemas.microsoft.com/office/2007/relationships/hdphoto" Target="../media/hdphoto7.wdp"/><Relationship Id="rId9" Type="http://schemas.microsoft.com/office/2007/relationships/hdphoto" Target="../media/hdphoto8.wdp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29097-C107-7C64-B878-C7BBBF0D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b="10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47A0C-B70E-0704-245B-4D2B137F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53379"/>
            <a:ext cx="3200400" cy="6219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6D1806-9E4F-A5AB-387F-FC34E3DFB279}"/>
              </a:ext>
            </a:extLst>
          </p:cNvPr>
          <p:cNvSpPr txBox="1"/>
          <p:nvPr/>
        </p:nvSpPr>
        <p:spPr>
          <a:xfrm>
            <a:off x="0" y="6304002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本游戏基于 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Cocos2d-x 3.17.2 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开发</a:t>
            </a:r>
            <a:endParaRPr lang="en-US" altLang="zh-CN" sz="1500" b="1" spc="100" dirty="0">
              <a:ln w="0"/>
              <a:solidFill>
                <a:srgbClr val="E7D7C8">
                  <a:alpha val="8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方正朝歌圆 简 ExtraBold" panose="02000900000000000000" pitchFamily="2" charset="-122"/>
              <a:ea typeface="方正朝歌圆 简 ExtraBold" panose="02000900000000000000" pitchFamily="2" charset="-122"/>
            </a:endParaRPr>
          </a:p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Copyright (c) 202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4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 Jishen Lin, Shuyi Liu, Zhaozhen Yang, Yukun Yang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E8CA2C-6522-1C74-274A-C10428AE0213}"/>
              </a:ext>
            </a:extLst>
          </p:cNvPr>
          <p:cNvSpPr/>
          <p:nvPr/>
        </p:nvSpPr>
        <p:spPr>
          <a:xfrm>
            <a:off x="2762250" y="5600701"/>
            <a:ext cx="6667500" cy="237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7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FAA0A7E-5F57-5598-F14C-74B125C6A01A}"/>
              </a:ext>
            </a:extLst>
          </p:cNvPr>
          <p:cNvSpPr/>
          <p:nvPr/>
        </p:nvSpPr>
        <p:spPr>
          <a:xfrm>
            <a:off x="391377" y="1000665"/>
            <a:ext cx="2596944" cy="395179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w="76200">
            <a:solidFill>
              <a:srgbClr val="3A2719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21A4066-2063-9C3D-2195-0FD8A6D9C702}"/>
              </a:ext>
            </a:extLst>
          </p:cNvPr>
          <p:cNvSpPr/>
          <p:nvPr/>
        </p:nvSpPr>
        <p:spPr>
          <a:xfrm>
            <a:off x="581877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攻击伤害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DCD6E78-F8E7-AA9B-9FAF-8943ECC92145}"/>
              </a:ext>
            </a:extLst>
          </p:cNvPr>
          <p:cNvSpPr/>
          <p:nvPr/>
        </p:nvSpPr>
        <p:spPr>
          <a:xfrm>
            <a:off x="581877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攻击范围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8A96E4D-70C7-AC9F-BE8A-D2F5B2116999}"/>
              </a:ext>
            </a:extLst>
          </p:cNvPr>
          <p:cNvSpPr/>
          <p:nvPr/>
        </p:nvSpPr>
        <p:spPr>
          <a:xfrm>
            <a:off x="581877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攻击速度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B8261DB-B6A4-7BD5-0D21-01AD5D0DEB79}"/>
              </a:ext>
            </a:extLst>
          </p:cNvPr>
          <p:cNvSpPr/>
          <p:nvPr/>
        </p:nvSpPr>
        <p:spPr>
          <a:xfrm>
            <a:off x="581877" y="2287586"/>
            <a:ext cx="691944" cy="2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HP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0429B6A-7AE7-0D45-312F-D5FE0913B0CC}"/>
              </a:ext>
            </a:extLst>
          </p:cNvPr>
          <p:cNvSpPr/>
          <p:nvPr/>
        </p:nvSpPr>
        <p:spPr>
          <a:xfrm>
            <a:off x="1658436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移动速度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806F7A2-6A3E-80A9-C72C-D5D7DB999887}"/>
              </a:ext>
            </a:extLst>
          </p:cNvPr>
          <p:cNvSpPr/>
          <p:nvPr/>
        </p:nvSpPr>
        <p:spPr>
          <a:xfrm>
            <a:off x="1658436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防御系数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59DCBAA-4EA6-BCE1-627E-906022E6DF88}"/>
              </a:ext>
            </a:extLst>
          </p:cNvPr>
          <p:cNvSpPr/>
          <p:nvPr/>
        </p:nvSpPr>
        <p:spPr>
          <a:xfrm>
            <a:off x="1658436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技能阈值</a:t>
            </a:r>
          </a:p>
        </p:txBody>
      </p:sp>
      <p:pic>
        <p:nvPicPr>
          <p:cNvPr id="49" name="图形 48" descr="硬币 纯色填充">
            <a:extLst>
              <a:ext uri="{FF2B5EF4-FFF2-40B4-BE49-F238E27FC236}">
                <a16:creationId xmlns:a16="http://schemas.microsoft.com/office/drawing/2014/main" id="{A9B910F9-76F1-DAA9-86A8-508DCDED0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5318" y="2293264"/>
            <a:ext cx="290829" cy="290829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B459DDEF-9952-8B1C-D499-DB510449CA94}"/>
              </a:ext>
            </a:extLst>
          </p:cNvPr>
          <p:cNvSpPr/>
          <p:nvPr/>
        </p:nvSpPr>
        <p:spPr>
          <a:xfrm>
            <a:off x="1522416" y="1726809"/>
            <a:ext cx="811512" cy="314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Level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7425D29-09BE-907C-6BE9-A966594902BB}"/>
              </a:ext>
            </a:extLst>
          </p:cNvPr>
          <p:cNvGrpSpPr/>
          <p:nvPr/>
        </p:nvGrpSpPr>
        <p:grpSpPr>
          <a:xfrm>
            <a:off x="194287" y="5586413"/>
            <a:ext cx="1846444" cy="1080166"/>
            <a:chOff x="194287" y="5586413"/>
            <a:chExt cx="1846444" cy="1080166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D4A8AED-FF22-BD07-9CC3-7E2A0B55D7AA}"/>
                </a:ext>
              </a:extLst>
            </p:cNvPr>
            <p:cNvSpPr/>
            <p:nvPr/>
          </p:nvSpPr>
          <p:spPr>
            <a:xfrm>
              <a:off x="194287" y="5586413"/>
              <a:ext cx="1846444" cy="1080166"/>
            </a:xfrm>
            <a:prstGeom prst="rect">
              <a:avLst/>
            </a:prstGeom>
            <a:solidFill>
              <a:srgbClr val="FF1D1D"/>
            </a:solidFill>
            <a:ln w="28575">
              <a:noFill/>
            </a:ln>
            <a:scene3d>
              <a:camera prst="orthographicFront"/>
              <a:lightRig rig="soft" dir="t"/>
            </a:scene3d>
            <a:sp3d prstMaterial="translucentPowder">
              <a:bevelT w="1270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1F706E7-C369-8FA0-2379-FDF858BC4B11}"/>
                </a:ext>
              </a:extLst>
            </p:cNvPr>
            <p:cNvSpPr/>
            <p:nvPr/>
          </p:nvSpPr>
          <p:spPr>
            <a:xfrm>
              <a:off x="915898" y="5900286"/>
              <a:ext cx="390866" cy="134738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277453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264280 w 520683"/>
                <a:gd name="connsiteY6" fmla="*/ 254290 h 606128"/>
                <a:gd name="connsiteX7" fmla="*/ 240524 w 520683"/>
                <a:gd name="connsiteY7" fmla="*/ 277453 h 606128"/>
                <a:gd name="connsiteX8" fmla="*/ 240524 w 520683"/>
                <a:gd name="connsiteY8" fmla="*/ 540338 h 606128"/>
                <a:gd name="connsiteX9" fmla="*/ 264280 w 520683"/>
                <a:gd name="connsiteY9" fmla="*/ 563365 h 606128"/>
                <a:gd name="connsiteX10" fmla="*/ 287350 w 520683"/>
                <a:gd name="connsiteY10" fmla="*/ 540338 h 606128"/>
                <a:gd name="connsiteX11" fmla="*/ 287350 w 520683"/>
                <a:gd name="connsiteY11" fmla="*/ 277453 h 606128"/>
                <a:gd name="connsiteX12" fmla="*/ 264280 w 520683"/>
                <a:gd name="connsiteY12" fmla="*/ 254290 h 606128"/>
                <a:gd name="connsiteX13" fmla="*/ 168296 w 520683"/>
                <a:gd name="connsiteY13" fmla="*/ 254290 h 606128"/>
                <a:gd name="connsiteX14" fmla="*/ 145227 w 520683"/>
                <a:gd name="connsiteY14" fmla="*/ 277453 h 606128"/>
                <a:gd name="connsiteX15" fmla="*/ 145227 w 520683"/>
                <a:gd name="connsiteY15" fmla="*/ 540338 h 606128"/>
                <a:gd name="connsiteX16" fmla="*/ 168296 w 520683"/>
                <a:gd name="connsiteY16" fmla="*/ 563365 h 606128"/>
                <a:gd name="connsiteX17" fmla="*/ 192052 w 520683"/>
                <a:gd name="connsiteY17" fmla="*/ 540338 h 606128"/>
                <a:gd name="connsiteX18" fmla="*/ 192052 w 520683"/>
                <a:gd name="connsiteY18" fmla="*/ 277453 h 606128"/>
                <a:gd name="connsiteX19" fmla="*/ 168296 w 520683"/>
                <a:gd name="connsiteY19" fmla="*/ 254290 h 606128"/>
                <a:gd name="connsiteX20" fmla="*/ 91124 w 520683"/>
                <a:gd name="connsiteY20" fmla="*/ 211526 h 606128"/>
                <a:gd name="connsiteX21" fmla="*/ 431395 w 520683"/>
                <a:gd name="connsiteY21" fmla="*/ 211526 h 606128"/>
                <a:gd name="connsiteX22" fmla="*/ 473002 w 520683"/>
                <a:gd name="connsiteY22" fmla="*/ 258264 h 606128"/>
                <a:gd name="connsiteX23" fmla="*/ 437025 w 520683"/>
                <a:gd name="connsiteY23" fmla="*/ 559390 h 606128"/>
                <a:gd name="connsiteX24" fmla="*/ 384295 w 520683"/>
                <a:gd name="connsiteY24" fmla="*/ 606128 h 606128"/>
                <a:gd name="connsiteX25" fmla="*/ 140832 w 520683"/>
                <a:gd name="connsiteY25" fmla="*/ 606128 h 606128"/>
                <a:gd name="connsiteX26" fmla="*/ 87828 w 520683"/>
                <a:gd name="connsiteY26" fmla="*/ 559527 h 606128"/>
                <a:gd name="connsiteX27" fmla="*/ 49791 w 520683"/>
                <a:gd name="connsiteY27" fmla="*/ 258264 h 606128"/>
                <a:gd name="connsiteX28" fmla="*/ 91124 w 520683"/>
                <a:gd name="connsiteY28" fmla="*/ 211526 h 606128"/>
                <a:gd name="connsiteX29" fmla="*/ 234922 w 520683"/>
                <a:gd name="connsiteY29" fmla="*/ 46503 h 606128"/>
                <a:gd name="connsiteX30" fmla="*/ 154465 w 520683"/>
                <a:gd name="connsiteY30" fmla="*/ 59939 h 606128"/>
                <a:gd name="connsiteX31" fmla="*/ 152955 w 520683"/>
                <a:gd name="connsiteY31" fmla="*/ 78859 h 606128"/>
                <a:gd name="connsiteX32" fmla="*/ 213366 w 520683"/>
                <a:gd name="connsiteY32" fmla="*/ 90512 h 606128"/>
                <a:gd name="connsiteX33" fmla="*/ 309201 w 520683"/>
                <a:gd name="connsiteY33" fmla="*/ 90512 h 606128"/>
                <a:gd name="connsiteX34" fmla="*/ 372221 w 520683"/>
                <a:gd name="connsiteY34" fmla="*/ 77899 h 606128"/>
                <a:gd name="connsiteX35" fmla="*/ 370024 w 520683"/>
                <a:gd name="connsiteY35" fmla="*/ 59253 h 606128"/>
                <a:gd name="connsiteX36" fmla="*/ 334601 w 520683"/>
                <a:gd name="connsiteY36" fmla="*/ 46503 h 606128"/>
                <a:gd name="connsiteX37" fmla="*/ 234922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264280 w 520683"/>
                <a:gd name="connsiteY5" fmla="*/ 254290 h 606128"/>
                <a:gd name="connsiteX6" fmla="*/ 240524 w 520683"/>
                <a:gd name="connsiteY6" fmla="*/ 277453 h 606128"/>
                <a:gd name="connsiteX7" fmla="*/ 240524 w 520683"/>
                <a:gd name="connsiteY7" fmla="*/ 540338 h 606128"/>
                <a:gd name="connsiteX8" fmla="*/ 264280 w 520683"/>
                <a:gd name="connsiteY8" fmla="*/ 563365 h 606128"/>
                <a:gd name="connsiteX9" fmla="*/ 287350 w 520683"/>
                <a:gd name="connsiteY9" fmla="*/ 540338 h 606128"/>
                <a:gd name="connsiteX10" fmla="*/ 287350 w 520683"/>
                <a:gd name="connsiteY10" fmla="*/ 277453 h 606128"/>
                <a:gd name="connsiteX11" fmla="*/ 264280 w 520683"/>
                <a:gd name="connsiteY11" fmla="*/ 254290 h 606128"/>
                <a:gd name="connsiteX12" fmla="*/ 168296 w 520683"/>
                <a:gd name="connsiteY12" fmla="*/ 254290 h 606128"/>
                <a:gd name="connsiteX13" fmla="*/ 145227 w 520683"/>
                <a:gd name="connsiteY13" fmla="*/ 277453 h 606128"/>
                <a:gd name="connsiteX14" fmla="*/ 145227 w 520683"/>
                <a:gd name="connsiteY14" fmla="*/ 540338 h 606128"/>
                <a:gd name="connsiteX15" fmla="*/ 168296 w 520683"/>
                <a:gd name="connsiteY15" fmla="*/ 563365 h 606128"/>
                <a:gd name="connsiteX16" fmla="*/ 192052 w 520683"/>
                <a:gd name="connsiteY16" fmla="*/ 540338 h 606128"/>
                <a:gd name="connsiteX17" fmla="*/ 192052 w 520683"/>
                <a:gd name="connsiteY17" fmla="*/ 277453 h 606128"/>
                <a:gd name="connsiteX18" fmla="*/ 168296 w 520683"/>
                <a:gd name="connsiteY18" fmla="*/ 254290 h 606128"/>
                <a:gd name="connsiteX19" fmla="*/ 91124 w 520683"/>
                <a:gd name="connsiteY19" fmla="*/ 211526 h 606128"/>
                <a:gd name="connsiteX20" fmla="*/ 431395 w 520683"/>
                <a:gd name="connsiteY20" fmla="*/ 211526 h 606128"/>
                <a:gd name="connsiteX21" fmla="*/ 473002 w 520683"/>
                <a:gd name="connsiteY21" fmla="*/ 258264 h 606128"/>
                <a:gd name="connsiteX22" fmla="*/ 437025 w 520683"/>
                <a:gd name="connsiteY22" fmla="*/ 559390 h 606128"/>
                <a:gd name="connsiteX23" fmla="*/ 384295 w 520683"/>
                <a:gd name="connsiteY23" fmla="*/ 606128 h 606128"/>
                <a:gd name="connsiteX24" fmla="*/ 140832 w 520683"/>
                <a:gd name="connsiteY24" fmla="*/ 606128 h 606128"/>
                <a:gd name="connsiteX25" fmla="*/ 87828 w 520683"/>
                <a:gd name="connsiteY25" fmla="*/ 559527 h 606128"/>
                <a:gd name="connsiteX26" fmla="*/ 49791 w 520683"/>
                <a:gd name="connsiteY26" fmla="*/ 258264 h 606128"/>
                <a:gd name="connsiteX27" fmla="*/ 91124 w 520683"/>
                <a:gd name="connsiteY27" fmla="*/ 211526 h 606128"/>
                <a:gd name="connsiteX28" fmla="*/ 234922 w 520683"/>
                <a:gd name="connsiteY28" fmla="*/ 46503 h 606128"/>
                <a:gd name="connsiteX29" fmla="*/ 154465 w 520683"/>
                <a:gd name="connsiteY29" fmla="*/ 59939 h 606128"/>
                <a:gd name="connsiteX30" fmla="*/ 152955 w 520683"/>
                <a:gd name="connsiteY30" fmla="*/ 78859 h 606128"/>
                <a:gd name="connsiteX31" fmla="*/ 213366 w 520683"/>
                <a:gd name="connsiteY31" fmla="*/ 90512 h 606128"/>
                <a:gd name="connsiteX32" fmla="*/ 309201 w 520683"/>
                <a:gd name="connsiteY32" fmla="*/ 90512 h 606128"/>
                <a:gd name="connsiteX33" fmla="*/ 372221 w 520683"/>
                <a:gd name="connsiteY33" fmla="*/ 77899 h 606128"/>
                <a:gd name="connsiteX34" fmla="*/ 370024 w 520683"/>
                <a:gd name="connsiteY34" fmla="*/ 59253 h 606128"/>
                <a:gd name="connsiteX35" fmla="*/ 334601 w 520683"/>
                <a:gd name="connsiteY35" fmla="*/ 46503 h 606128"/>
                <a:gd name="connsiteX36" fmla="*/ 234922 w 520683"/>
                <a:gd name="connsiteY36" fmla="*/ 46503 h 606128"/>
                <a:gd name="connsiteX37" fmla="*/ 188927 w 520683"/>
                <a:gd name="connsiteY37" fmla="*/ 27 h 606128"/>
                <a:gd name="connsiteX38" fmla="*/ 336248 w 520683"/>
                <a:gd name="connsiteY38" fmla="*/ 27 h 606128"/>
                <a:gd name="connsiteX39" fmla="*/ 420962 w 520683"/>
                <a:gd name="connsiteY39" fmla="*/ 49794 h 606128"/>
                <a:gd name="connsiteX40" fmla="*/ 435103 w 520683"/>
                <a:gd name="connsiteY40" fmla="*/ 73238 h 606128"/>
                <a:gd name="connsiteX41" fmla="*/ 468330 w 520683"/>
                <a:gd name="connsiteY41" fmla="*/ 90512 h 606128"/>
                <a:gd name="connsiteX42" fmla="*/ 504302 w 520683"/>
                <a:gd name="connsiteY42" fmla="*/ 131093 h 606128"/>
                <a:gd name="connsiteX43" fmla="*/ 518581 w 520683"/>
                <a:gd name="connsiteY43" fmla="*/ 155222 h 606128"/>
                <a:gd name="connsiteX44" fmla="*/ 485629 w 520683"/>
                <a:gd name="connsiteY44" fmla="*/ 179489 h 606128"/>
                <a:gd name="connsiteX45" fmla="*/ 38036 w 520683"/>
                <a:gd name="connsiteY45" fmla="*/ 179489 h 606128"/>
                <a:gd name="connsiteX46" fmla="*/ 1102 w 520683"/>
                <a:gd name="connsiteY46" fmla="*/ 156456 h 606128"/>
                <a:gd name="connsiteX47" fmla="*/ 11125 w 520683"/>
                <a:gd name="connsiteY47" fmla="*/ 133561 h 606128"/>
                <a:gd name="connsiteX48" fmla="*/ 50255 w 520683"/>
                <a:gd name="connsiteY48" fmla="*/ 90512 h 606128"/>
                <a:gd name="connsiteX49" fmla="*/ 91170 w 520683"/>
                <a:gd name="connsiteY49" fmla="*/ 74060 h 606128"/>
                <a:gd name="connsiteX50" fmla="*/ 105587 w 520683"/>
                <a:gd name="connsiteY50" fmla="*/ 51850 h 606128"/>
                <a:gd name="connsiteX51" fmla="*/ 188927 w 520683"/>
                <a:gd name="connsiteY51" fmla="*/ 27 h 606128"/>
                <a:gd name="connsiteX0" fmla="*/ 354360 w 520683"/>
                <a:gd name="connsiteY0" fmla="*/ 563365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264280 w 520683"/>
                <a:gd name="connsiteY4" fmla="*/ 254290 h 606128"/>
                <a:gd name="connsiteX5" fmla="*/ 240524 w 520683"/>
                <a:gd name="connsiteY5" fmla="*/ 277453 h 606128"/>
                <a:gd name="connsiteX6" fmla="*/ 240524 w 520683"/>
                <a:gd name="connsiteY6" fmla="*/ 540338 h 606128"/>
                <a:gd name="connsiteX7" fmla="*/ 264280 w 520683"/>
                <a:gd name="connsiteY7" fmla="*/ 563365 h 606128"/>
                <a:gd name="connsiteX8" fmla="*/ 287350 w 520683"/>
                <a:gd name="connsiteY8" fmla="*/ 540338 h 606128"/>
                <a:gd name="connsiteX9" fmla="*/ 287350 w 520683"/>
                <a:gd name="connsiteY9" fmla="*/ 277453 h 606128"/>
                <a:gd name="connsiteX10" fmla="*/ 264280 w 520683"/>
                <a:gd name="connsiteY10" fmla="*/ 254290 h 606128"/>
                <a:gd name="connsiteX11" fmla="*/ 168296 w 520683"/>
                <a:gd name="connsiteY11" fmla="*/ 254290 h 606128"/>
                <a:gd name="connsiteX12" fmla="*/ 145227 w 520683"/>
                <a:gd name="connsiteY12" fmla="*/ 277453 h 606128"/>
                <a:gd name="connsiteX13" fmla="*/ 145227 w 520683"/>
                <a:gd name="connsiteY13" fmla="*/ 540338 h 606128"/>
                <a:gd name="connsiteX14" fmla="*/ 168296 w 520683"/>
                <a:gd name="connsiteY14" fmla="*/ 563365 h 606128"/>
                <a:gd name="connsiteX15" fmla="*/ 192052 w 520683"/>
                <a:gd name="connsiteY15" fmla="*/ 540338 h 606128"/>
                <a:gd name="connsiteX16" fmla="*/ 192052 w 520683"/>
                <a:gd name="connsiteY16" fmla="*/ 277453 h 606128"/>
                <a:gd name="connsiteX17" fmla="*/ 168296 w 520683"/>
                <a:gd name="connsiteY17" fmla="*/ 254290 h 606128"/>
                <a:gd name="connsiteX18" fmla="*/ 91124 w 520683"/>
                <a:gd name="connsiteY18" fmla="*/ 211526 h 606128"/>
                <a:gd name="connsiteX19" fmla="*/ 431395 w 520683"/>
                <a:gd name="connsiteY19" fmla="*/ 211526 h 606128"/>
                <a:gd name="connsiteX20" fmla="*/ 473002 w 520683"/>
                <a:gd name="connsiteY20" fmla="*/ 258264 h 606128"/>
                <a:gd name="connsiteX21" fmla="*/ 437025 w 520683"/>
                <a:gd name="connsiteY21" fmla="*/ 559390 h 606128"/>
                <a:gd name="connsiteX22" fmla="*/ 384295 w 520683"/>
                <a:gd name="connsiteY22" fmla="*/ 606128 h 606128"/>
                <a:gd name="connsiteX23" fmla="*/ 140832 w 520683"/>
                <a:gd name="connsiteY23" fmla="*/ 606128 h 606128"/>
                <a:gd name="connsiteX24" fmla="*/ 87828 w 520683"/>
                <a:gd name="connsiteY24" fmla="*/ 559527 h 606128"/>
                <a:gd name="connsiteX25" fmla="*/ 49791 w 520683"/>
                <a:gd name="connsiteY25" fmla="*/ 258264 h 606128"/>
                <a:gd name="connsiteX26" fmla="*/ 91124 w 520683"/>
                <a:gd name="connsiteY26" fmla="*/ 211526 h 606128"/>
                <a:gd name="connsiteX27" fmla="*/ 234922 w 520683"/>
                <a:gd name="connsiteY27" fmla="*/ 46503 h 606128"/>
                <a:gd name="connsiteX28" fmla="*/ 154465 w 520683"/>
                <a:gd name="connsiteY28" fmla="*/ 59939 h 606128"/>
                <a:gd name="connsiteX29" fmla="*/ 152955 w 520683"/>
                <a:gd name="connsiteY29" fmla="*/ 78859 h 606128"/>
                <a:gd name="connsiteX30" fmla="*/ 213366 w 520683"/>
                <a:gd name="connsiteY30" fmla="*/ 90512 h 606128"/>
                <a:gd name="connsiteX31" fmla="*/ 309201 w 520683"/>
                <a:gd name="connsiteY31" fmla="*/ 90512 h 606128"/>
                <a:gd name="connsiteX32" fmla="*/ 372221 w 520683"/>
                <a:gd name="connsiteY32" fmla="*/ 77899 h 606128"/>
                <a:gd name="connsiteX33" fmla="*/ 370024 w 520683"/>
                <a:gd name="connsiteY33" fmla="*/ 59253 h 606128"/>
                <a:gd name="connsiteX34" fmla="*/ 334601 w 520683"/>
                <a:gd name="connsiteY34" fmla="*/ 46503 h 606128"/>
                <a:gd name="connsiteX35" fmla="*/ 234922 w 520683"/>
                <a:gd name="connsiteY35" fmla="*/ 46503 h 606128"/>
                <a:gd name="connsiteX36" fmla="*/ 188927 w 520683"/>
                <a:gd name="connsiteY36" fmla="*/ 27 h 606128"/>
                <a:gd name="connsiteX37" fmla="*/ 336248 w 520683"/>
                <a:gd name="connsiteY37" fmla="*/ 27 h 606128"/>
                <a:gd name="connsiteX38" fmla="*/ 420962 w 520683"/>
                <a:gd name="connsiteY38" fmla="*/ 49794 h 606128"/>
                <a:gd name="connsiteX39" fmla="*/ 435103 w 520683"/>
                <a:gd name="connsiteY39" fmla="*/ 73238 h 606128"/>
                <a:gd name="connsiteX40" fmla="*/ 468330 w 520683"/>
                <a:gd name="connsiteY40" fmla="*/ 90512 h 606128"/>
                <a:gd name="connsiteX41" fmla="*/ 504302 w 520683"/>
                <a:gd name="connsiteY41" fmla="*/ 131093 h 606128"/>
                <a:gd name="connsiteX42" fmla="*/ 518581 w 520683"/>
                <a:gd name="connsiteY42" fmla="*/ 155222 h 606128"/>
                <a:gd name="connsiteX43" fmla="*/ 485629 w 520683"/>
                <a:gd name="connsiteY43" fmla="*/ 179489 h 606128"/>
                <a:gd name="connsiteX44" fmla="*/ 38036 w 520683"/>
                <a:gd name="connsiteY44" fmla="*/ 179489 h 606128"/>
                <a:gd name="connsiteX45" fmla="*/ 1102 w 520683"/>
                <a:gd name="connsiteY45" fmla="*/ 156456 h 606128"/>
                <a:gd name="connsiteX46" fmla="*/ 11125 w 520683"/>
                <a:gd name="connsiteY46" fmla="*/ 133561 h 606128"/>
                <a:gd name="connsiteX47" fmla="*/ 50255 w 520683"/>
                <a:gd name="connsiteY47" fmla="*/ 90512 h 606128"/>
                <a:gd name="connsiteX48" fmla="*/ 91170 w 520683"/>
                <a:gd name="connsiteY48" fmla="*/ 74060 h 606128"/>
                <a:gd name="connsiteX49" fmla="*/ 105587 w 520683"/>
                <a:gd name="connsiteY49" fmla="*/ 51850 h 606128"/>
                <a:gd name="connsiteX50" fmla="*/ 188927 w 520683"/>
                <a:gd name="connsiteY50" fmla="*/ 27 h 606128"/>
                <a:gd name="connsiteX0" fmla="*/ 330604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264280 w 520683"/>
                <a:gd name="connsiteY3" fmla="*/ 254290 h 606128"/>
                <a:gd name="connsiteX4" fmla="*/ 240524 w 520683"/>
                <a:gd name="connsiteY4" fmla="*/ 277453 h 606128"/>
                <a:gd name="connsiteX5" fmla="*/ 240524 w 520683"/>
                <a:gd name="connsiteY5" fmla="*/ 540338 h 606128"/>
                <a:gd name="connsiteX6" fmla="*/ 264280 w 520683"/>
                <a:gd name="connsiteY6" fmla="*/ 563365 h 606128"/>
                <a:gd name="connsiteX7" fmla="*/ 287350 w 520683"/>
                <a:gd name="connsiteY7" fmla="*/ 540338 h 606128"/>
                <a:gd name="connsiteX8" fmla="*/ 287350 w 520683"/>
                <a:gd name="connsiteY8" fmla="*/ 277453 h 606128"/>
                <a:gd name="connsiteX9" fmla="*/ 264280 w 520683"/>
                <a:gd name="connsiteY9" fmla="*/ 254290 h 606128"/>
                <a:gd name="connsiteX10" fmla="*/ 168296 w 520683"/>
                <a:gd name="connsiteY10" fmla="*/ 254290 h 606128"/>
                <a:gd name="connsiteX11" fmla="*/ 145227 w 520683"/>
                <a:gd name="connsiteY11" fmla="*/ 277453 h 606128"/>
                <a:gd name="connsiteX12" fmla="*/ 145227 w 520683"/>
                <a:gd name="connsiteY12" fmla="*/ 540338 h 606128"/>
                <a:gd name="connsiteX13" fmla="*/ 168296 w 520683"/>
                <a:gd name="connsiteY13" fmla="*/ 563365 h 606128"/>
                <a:gd name="connsiteX14" fmla="*/ 192052 w 520683"/>
                <a:gd name="connsiteY14" fmla="*/ 540338 h 606128"/>
                <a:gd name="connsiteX15" fmla="*/ 192052 w 520683"/>
                <a:gd name="connsiteY15" fmla="*/ 277453 h 606128"/>
                <a:gd name="connsiteX16" fmla="*/ 168296 w 520683"/>
                <a:gd name="connsiteY16" fmla="*/ 254290 h 606128"/>
                <a:gd name="connsiteX17" fmla="*/ 91124 w 520683"/>
                <a:gd name="connsiteY17" fmla="*/ 211526 h 606128"/>
                <a:gd name="connsiteX18" fmla="*/ 431395 w 520683"/>
                <a:gd name="connsiteY18" fmla="*/ 211526 h 606128"/>
                <a:gd name="connsiteX19" fmla="*/ 473002 w 520683"/>
                <a:gd name="connsiteY19" fmla="*/ 258264 h 606128"/>
                <a:gd name="connsiteX20" fmla="*/ 437025 w 520683"/>
                <a:gd name="connsiteY20" fmla="*/ 559390 h 606128"/>
                <a:gd name="connsiteX21" fmla="*/ 384295 w 520683"/>
                <a:gd name="connsiteY21" fmla="*/ 606128 h 606128"/>
                <a:gd name="connsiteX22" fmla="*/ 140832 w 520683"/>
                <a:gd name="connsiteY22" fmla="*/ 606128 h 606128"/>
                <a:gd name="connsiteX23" fmla="*/ 87828 w 520683"/>
                <a:gd name="connsiteY23" fmla="*/ 559527 h 606128"/>
                <a:gd name="connsiteX24" fmla="*/ 49791 w 520683"/>
                <a:gd name="connsiteY24" fmla="*/ 258264 h 606128"/>
                <a:gd name="connsiteX25" fmla="*/ 91124 w 520683"/>
                <a:gd name="connsiteY25" fmla="*/ 211526 h 606128"/>
                <a:gd name="connsiteX26" fmla="*/ 234922 w 520683"/>
                <a:gd name="connsiteY26" fmla="*/ 46503 h 606128"/>
                <a:gd name="connsiteX27" fmla="*/ 154465 w 520683"/>
                <a:gd name="connsiteY27" fmla="*/ 59939 h 606128"/>
                <a:gd name="connsiteX28" fmla="*/ 152955 w 520683"/>
                <a:gd name="connsiteY28" fmla="*/ 78859 h 606128"/>
                <a:gd name="connsiteX29" fmla="*/ 213366 w 520683"/>
                <a:gd name="connsiteY29" fmla="*/ 90512 h 606128"/>
                <a:gd name="connsiteX30" fmla="*/ 309201 w 520683"/>
                <a:gd name="connsiteY30" fmla="*/ 90512 h 606128"/>
                <a:gd name="connsiteX31" fmla="*/ 372221 w 520683"/>
                <a:gd name="connsiteY31" fmla="*/ 77899 h 606128"/>
                <a:gd name="connsiteX32" fmla="*/ 370024 w 520683"/>
                <a:gd name="connsiteY32" fmla="*/ 59253 h 606128"/>
                <a:gd name="connsiteX33" fmla="*/ 334601 w 520683"/>
                <a:gd name="connsiteY33" fmla="*/ 46503 h 606128"/>
                <a:gd name="connsiteX34" fmla="*/ 234922 w 520683"/>
                <a:gd name="connsiteY34" fmla="*/ 46503 h 606128"/>
                <a:gd name="connsiteX35" fmla="*/ 188927 w 520683"/>
                <a:gd name="connsiteY35" fmla="*/ 27 h 606128"/>
                <a:gd name="connsiteX36" fmla="*/ 336248 w 520683"/>
                <a:gd name="connsiteY36" fmla="*/ 27 h 606128"/>
                <a:gd name="connsiteX37" fmla="*/ 420962 w 520683"/>
                <a:gd name="connsiteY37" fmla="*/ 49794 h 606128"/>
                <a:gd name="connsiteX38" fmla="*/ 435103 w 520683"/>
                <a:gd name="connsiteY38" fmla="*/ 73238 h 606128"/>
                <a:gd name="connsiteX39" fmla="*/ 468330 w 520683"/>
                <a:gd name="connsiteY39" fmla="*/ 90512 h 606128"/>
                <a:gd name="connsiteX40" fmla="*/ 504302 w 520683"/>
                <a:gd name="connsiteY40" fmla="*/ 131093 h 606128"/>
                <a:gd name="connsiteX41" fmla="*/ 518581 w 520683"/>
                <a:gd name="connsiteY41" fmla="*/ 155222 h 606128"/>
                <a:gd name="connsiteX42" fmla="*/ 485629 w 520683"/>
                <a:gd name="connsiteY42" fmla="*/ 179489 h 606128"/>
                <a:gd name="connsiteX43" fmla="*/ 38036 w 520683"/>
                <a:gd name="connsiteY43" fmla="*/ 179489 h 606128"/>
                <a:gd name="connsiteX44" fmla="*/ 1102 w 520683"/>
                <a:gd name="connsiteY44" fmla="*/ 156456 h 606128"/>
                <a:gd name="connsiteX45" fmla="*/ 11125 w 520683"/>
                <a:gd name="connsiteY45" fmla="*/ 133561 h 606128"/>
                <a:gd name="connsiteX46" fmla="*/ 50255 w 520683"/>
                <a:gd name="connsiteY46" fmla="*/ 90512 h 606128"/>
                <a:gd name="connsiteX47" fmla="*/ 91170 w 520683"/>
                <a:gd name="connsiteY47" fmla="*/ 74060 h 606128"/>
                <a:gd name="connsiteX48" fmla="*/ 105587 w 520683"/>
                <a:gd name="connsiteY48" fmla="*/ 51850 h 606128"/>
                <a:gd name="connsiteX49" fmla="*/ 188927 w 520683"/>
                <a:gd name="connsiteY49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87350 w 520683"/>
                <a:gd name="connsiteY5" fmla="*/ 277453 h 606128"/>
                <a:gd name="connsiteX6" fmla="*/ 264280 w 520683"/>
                <a:gd name="connsiteY6" fmla="*/ 254290 h 606128"/>
                <a:gd name="connsiteX7" fmla="*/ 168296 w 520683"/>
                <a:gd name="connsiteY7" fmla="*/ 254290 h 606128"/>
                <a:gd name="connsiteX8" fmla="*/ 145227 w 520683"/>
                <a:gd name="connsiteY8" fmla="*/ 277453 h 606128"/>
                <a:gd name="connsiteX9" fmla="*/ 145227 w 520683"/>
                <a:gd name="connsiteY9" fmla="*/ 540338 h 606128"/>
                <a:gd name="connsiteX10" fmla="*/ 168296 w 520683"/>
                <a:gd name="connsiteY10" fmla="*/ 563365 h 606128"/>
                <a:gd name="connsiteX11" fmla="*/ 192052 w 520683"/>
                <a:gd name="connsiteY11" fmla="*/ 540338 h 606128"/>
                <a:gd name="connsiteX12" fmla="*/ 192052 w 520683"/>
                <a:gd name="connsiteY12" fmla="*/ 277453 h 606128"/>
                <a:gd name="connsiteX13" fmla="*/ 168296 w 520683"/>
                <a:gd name="connsiteY13" fmla="*/ 254290 h 606128"/>
                <a:gd name="connsiteX14" fmla="*/ 91124 w 520683"/>
                <a:gd name="connsiteY14" fmla="*/ 211526 h 606128"/>
                <a:gd name="connsiteX15" fmla="*/ 431395 w 520683"/>
                <a:gd name="connsiteY15" fmla="*/ 211526 h 606128"/>
                <a:gd name="connsiteX16" fmla="*/ 473002 w 520683"/>
                <a:gd name="connsiteY16" fmla="*/ 258264 h 606128"/>
                <a:gd name="connsiteX17" fmla="*/ 437025 w 520683"/>
                <a:gd name="connsiteY17" fmla="*/ 559390 h 606128"/>
                <a:gd name="connsiteX18" fmla="*/ 384295 w 520683"/>
                <a:gd name="connsiteY18" fmla="*/ 606128 h 606128"/>
                <a:gd name="connsiteX19" fmla="*/ 140832 w 520683"/>
                <a:gd name="connsiteY19" fmla="*/ 606128 h 606128"/>
                <a:gd name="connsiteX20" fmla="*/ 87828 w 520683"/>
                <a:gd name="connsiteY20" fmla="*/ 559527 h 606128"/>
                <a:gd name="connsiteX21" fmla="*/ 49791 w 520683"/>
                <a:gd name="connsiteY21" fmla="*/ 258264 h 606128"/>
                <a:gd name="connsiteX22" fmla="*/ 91124 w 520683"/>
                <a:gd name="connsiteY22" fmla="*/ 211526 h 606128"/>
                <a:gd name="connsiteX23" fmla="*/ 234922 w 520683"/>
                <a:gd name="connsiteY23" fmla="*/ 46503 h 606128"/>
                <a:gd name="connsiteX24" fmla="*/ 154465 w 520683"/>
                <a:gd name="connsiteY24" fmla="*/ 59939 h 606128"/>
                <a:gd name="connsiteX25" fmla="*/ 152955 w 520683"/>
                <a:gd name="connsiteY25" fmla="*/ 78859 h 606128"/>
                <a:gd name="connsiteX26" fmla="*/ 213366 w 520683"/>
                <a:gd name="connsiteY26" fmla="*/ 90512 h 606128"/>
                <a:gd name="connsiteX27" fmla="*/ 309201 w 520683"/>
                <a:gd name="connsiteY27" fmla="*/ 90512 h 606128"/>
                <a:gd name="connsiteX28" fmla="*/ 372221 w 520683"/>
                <a:gd name="connsiteY28" fmla="*/ 77899 h 606128"/>
                <a:gd name="connsiteX29" fmla="*/ 370024 w 520683"/>
                <a:gd name="connsiteY29" fmla="*/ 59253 h 606128"/>
                <a:gd name="connsiteX30" fmla="*/ 334601 w 520683"/>
                <a:gd name="connsiteY30" fmla="*/ 46503 h 606128"/>
                <a:gd name="connsiteX31" fmla="*/ 234922 w 520683"/>
                <a:gd name="connsiteY31" fmla="*/ 46503 h 606128"/>
                <a:gd name="connsiteX32" fmla="*/ 188927 w 520683"/>
                <a:gd name="connsiteY32" fmla="*/ 27 h 606128"/>
                <a:gd name="connsiteX33" fmla="*/ 336248 w 520683"/>
                <a:gd name="connsiteY33" fmla="*/ 27 h 606128"/>
                <a:gd name="connsiteX34" fmla="*/ 420962 w 520683"/>
                <a:gd name="connsiteY34" fmla="*/ 49794 h 606128"/>
                <a:gd name="connsiteX35" fmla="*/ 435103 w 520683"/>
                <a:gd name="connsiteY35" fmla="*/ 73238 h 606128"/>
                <a:gd name="connsiteX36" fmla="*/ 468330 w 520683"/>
                <a:gd name="connsiteY36" fmla="*/ 90512 h 606128"/>
                <a:gd name="connsiteX37" fmla="*/ 504302 w 520683"/>
                <a:gd name="connsiteY37" fmla="*/ 131093 h 606128"/>
                <a:gd name="connsiteX38" fmla="*/ 518581 w 520683"/>
                <a:gd name="connsiteY38" fmla="*/ 155222 h 606128"/>
                <a:gd name="connsiteX39" fmla="*/ 485629 w 520683"/>
                <a:gd name="connsiteY39" fmla="*/ 179489 h 606128"/>
                <a:gd name="connsiteX40" fmla="*/ 38036 w 520683"/>
                <a:gd name="connsiteY40" fmla="*/ 179489 h 606128"/>
                <a:gd name="connsiteX41" fmla="*/ 1102 w 520683"/>
                <a:gd name="connsiteY41" fmla="*/ 156456 h 606128"/>
                <a:gd name="connsiteX42" fmla="*/ 11125 w 520683"/>
                <a:gd name="connsiteY42" fmla="*/ 133561 h 606128"/>
                <a:gd name="connsiteX43" fmla="*/ 50255 w 520683"/>
                <a:gd name="connsiteY43" fmla="*/ 90512 h 606128"/>
                <a:gd name="connsiteX44" fmla="*/ 91170 w 520683"/>
                <a:gd name="connsiteY44" fmla="*/ 74060 h 606128"/>
                <a:gd name="connsiteX45" fmla="*/ 105587 w 520683"/>
                <a:gd name="connsiteY45" fmla="*/ 51850 h 606128"/>
                <a:gd name="connsiteX46" fmla="*/ 188927 w 520683"/>
                <a:gd name="connsiteY46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64280 w 520683"/>
                <a:gd name="connsiteY5" fmla="*/ 254290 h 606128"/>
                <a:gd name="connsiteX6" fmla="*/ 168296 w 520683"/>
                <a:gd name="connsiteY6" fmla="*/ 254290 h 606128"/>
                <a:gd name="connsiteX7" fmla="*/ 145227 w 520683"/>
                <a:gd name="connsiteY7" fmla="*/ 277453 h 606128"/>
                <a:gd name="connsiteX8" fmla="*/ 145227 w 520683"/>
                <a:gd name="connsiteY8" fmla="*/ 540338 h 606128"/>
                <a:gd name="connsiteX9" fmla="*/ 168296 w 520683"/>
                <a:gd name="connsiteY9" fmla="*/ 563365 h 606128"/>
                <a:gd name="connsiteX10" fmla="*/ 192052 w 520683"/>
                <a:gd name="connsiteY10" fmla="*/ 540338 h 606128"/>
                <a:gd name="connsiteX11" fmla="*/ 192052 w 520683"/>
                <a:gd name="connsiteY11" fmla="*/ 277453 h 606128"/>
                <a:gd name="connsiteX12" fmla="*/ 168296 w 520683"/>
                <a:gd name="connsiteY12" fmla="*/ 254290 h 606128"/>
                <a:gd name="connsiteX13" fmla="*/ 91124 w 520683"/>
                <a:gd name="connsiteY13" fmla="*/ 211526 h 606128"/>
                <a:gd name="connsiteX14" fmla="*/ 431395 w 520683"/>
                <a:gd name="connsiteY14" fmla="*/ 211526 h 606128"/>
                <a:gd name="connsiteX15" fmla="*/ 473002 w 520683"/>
                <a:gd name="connsiteY15" fmla="*/ 258264 h 606128"/>
                <a:gd name="connsiteX16" fmla="*/ 437025 w 520683"/>
                <a:gd name="connsiteY16" fmla="*/ 559390 h 606128"/>
                <a:gd name="connsiteX17" fmla="*/ 384295 w 520683"/>
                <a:gd name="connsiteY17" fmla="*/ 606128 h 606128"/>
                <a:gd name="connsiteX18" fmla="*/ 140832 w 520683"/>
                <a:gd name="connsiteY18" fmla="*/ 606128 h 606128"/>
                <a:gd name="connsiteX19" fmla="*/ 87828 w 520683"/>
                <a:gd name="connsiteY19" fmla="*/ 559527 h 606128"/>
                <a:gd name="connsiteX20" fmla="*/ 49791 w 520683"/>
                <a:gd name="connsiteY20" fmla="*/ 258264 h 606128"/>
                <a:gd name="connsiteX21" fmla="*/ 91124 w 520683"/>
                <a:gd name="connsiteY21" fmla="*/ 211526 h 606128"/>
                <a:gd name="connsiteX22" fmla="*/ 234922 w 520683"/>
                <a:gd name="connsiteY22" fmla="*/ 46503 h 606128"/>
                <a:gd name="connsiteX23" fmla="*/ 154465 w 520683"/>
                <a:gd name="connsiteY23" fmla="*/ 59939 h 606128"/>
                <a:gd name="connsiteX24" fmla="*/ 152955 w 520683"/>
                <a:gd name="connsiteY24" fmla="*/ 78859 h 606128"/>
                <a:gd name="connsiteX25" fmla="*/ 213366 w 520683"/>
                <a:gd name="connsiteY25" fmla="*/ 90512 h 606128"/>
                <a:gd name="connsiteX26" fmla="*/ 309201 w 520683"/>
                <a:gd name="connsiteY26" fmla="*/ 90512 h 606128"/>
                <a:gd name="connsiteX27" fmla="*/ 372221 w 520683"/>
                <a:gd name="connsiteY27" fmla="*/ 77899 h 606128"/>
                <a:gd name="connsiteX28" fmla="*/ 370024 w 520683"/>
                <a:gd name="connsiteY28" fmla="*/ 59253 h 606128"/>
                <a:gd name="connsiteX29" fmla="*/ 334601 w 520683"/>
                <a:gd name="connsiteY29" fmla="*/ 46503 h 606128"/>
                <a:gd name="connsiteX30" fmla="*/ 234922 w 520683"/>
                <a:gd name="connsiteY30" fmla="*/ 46503 h 606128"/>
                <a:gd name="connsiteX31" fmla="*/ 188927 w 520683"/>
                <a:gd name="connsiteY31" fmla="*/ 27 h 606128"/>
                <a:gd name="connsiteX32" fmla="*/ 336248 w 520683"/>
                <a:gd name="connsiteY32" fmla="*/ 27 h 606128"/>
                <a:gd name="connsiteX33" fmla="*/ 420962 w 520683"/>
                <a:gd name="connsiteY33" fmla="*/ 49794 h 606128"/>
                <a:gd name="connsiteX34" fmla="*/ 435103 w 520683"/>
                <a:gd name="connsiteY34" fmla="*/ 73238 h 606128"/>
                <a:gd name="connsiteX35" fmla="*/ 468330 w 520683"/>
                <a:gd name="connsiteY35" fmla="*/ 90512 h 606128"/>
                <a:gd name="connsiteX36" fmla="*/ 504302 w 520683"/>
                <a:gd name="connsiteY36" fmla="*/ 131093 h 606128"/>
                <a:gd name="connsiteX37" fmla="*/ 518581 w 520683"/>
                <a:gd name="connsiteY37" fmla="*/ 155222 h 606128"/>
                <a:gd name="connsiteX38" fmla="*/ 485629 w 520683"/>
                <a:gd name="connsiteY38" fmla="*/ 179489 h 606128"/>
                <a:gd name="connsiteX39" fmla="*/ 38036 w 520683"/>
                <a:gd name="connsiteY39" fmla="*/ 179489 h 606128"/>
                <a:gd name="connsiteX40" fmla="*/ 1102 w 520683"/>
                <a:gd name="connsiteY40" fmla="*/ 156456 h 606128"/>
                <a:gd name="connsiteX41" fmla="*/ 11125 w 520683"/>
                <a:gd name="connsiteY41" fmla="*/ 133561 h 606128"/>
                <a:gd name="connsiteX42" fmla="*/ 50255 w 520683"/>
                <a:gd name="connsiteY42" fmla="*/ 90512 h 606128"/>
                <a:gd name="connsiteX43" fmla="*/ 91170 w 520683"/>
                <a:gd name="connsiteY43" fmla="*/ 74060 h 606128"/>
                <a:gd name="connsiteX44" fmla="*/ 105587 w 520683"/>
                <a:gd name="connsiteY44" fmla="*/ 51850 h 606128"/>
                <a:gd name="connsiteX45" fmla="*/ 188927 w 520683"/>
                <a:gd name="connsiteY45" fmla="*/ 27 h 606128"/>
                <a:gd name="connsiteX0" fmla="*/ 287350 w 520683"/>
                <a:gd name="connsiteY0" fmla="*/ 540338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168296 w 520683"/>
                <a:gd name="connsiteY5" fmla="*/ 254290 h 606128"/>
                <a:gd name="connsiteX6" fmla="*/ 145227 w 520683"/>
                <a:gd name="connsiteY6" fmla="*/ 277453 h 606128"/>
                <a:gd name="connsiteX7" fmla="*/ 145227 w 520683"/>
                <a:gd name="connsiteY7" fmla="*/ 540338 h 606128"/>
                <a:gd name="connsiteX8" fmla="*/ 168296 w 520683"/>
                <a:gd name="connsiteY8" fmla="*/ 563365 h 606128"/>
                <a:gd name="connsiteX9" fmla="*/ 192052 w 520683"/>
                <a:gd name="connsiteY9" fmla="*/ 540338 h 606128"/>
                <a:gd name="connsiteX10" fmla="*/ 192052 w 520683"/>
                <a:gd name="connsiteY10" fmla="*/ 277453 h 606128"/>
                <a:gd name="connsiteX11" fmla="*/ 168296 w 520683"/>
                <a:gd name="connsiteY11" fmla="*/ 254290 h 606128"/>
                <a:gd name="connsiteX12" fmla="*/ 91124 w 520683"/>
                <a:gd name="connsiteY12" fmla="*/ 211526 h 606128"/>
                <a:gd name="connsiteX13" fmla="*/ 431395 w 520683"/>
                <a:gd name="connsiteY13" fmla="*/ 211526 h 606128"/>
                <a:gd name="connsiteX14" fmla="*/ 473002 w 520683"/>
                <a:gd name="connsiteY14" fmla="*/ 258264 h 606128"/>
                <a:gd name="connsiteX15" fmla="*/ 437025 w 520683"/>
                <a:gd name="connsiteY15" fmla="*/ 559390 h 606128"/>
                <a:gd name="connsiteX16" fmla="*/ 384295 w 520683"/>
                <a:gd name="connsiteY16" fmla="*/ 606128 h 606128"/>
                <a:gd name="connsiteX17" fmla="*/ 140832 w 520683"/>
                <a:gd name="connsiteY17" fmla="*/ 606128 h 606128"/>
                <a:gd name="connsiteX18" fmla="*/ 87828 w 520683"/>
                <a:gd name="connsiteY18" fmla="*/ 559527 h 606128"/>
                <a:gd name="connsiteX19" fmla="*/ 49791 w 520683"/>
                <a:gd name="connsiteY19" fmla="*/ 258264 h 606128"/>
                <a:gd name="connsiteX20" fmla="*/ 91124 w 520683"/>
                <a:gd name="connsiteY20" fmla="*/ 211526 h 606128"/>
                <a:gd name="connsiteX21" fmla="*/ 234922 w 520683"/>
                <a:gd name="connsiteY21" fmla="*/ 46503 h 606128"/>
                <a:gd name="connsiteX22" fmla="*/ 154465 w 520683"/>
                <a:gd name="connsiteY22" fmla="*/ 59939 h 606128"/>
                <a:gd name="connsiteX23" fmla="*/ 152955 w 520683"/>
                <a:gd name="connsiteY23" fmla="*/ 78859 h 606128"/>
                <a:gd name="connsiteX24" fmla="*/ 213366 w 520683"/>
                <a:gd name="connsiteY24" fmla="*/ 90512 h 606128"/>
                <a:gd name="connsiteX25" fmla="*/ 309201 w 520683"/>
                <a:gd name="connsiteY25" fmla="*/ 90512 h 606128"/>
                <a:gd name="connsiteX26" fmla="*/ 372221 w 520683"/>
                <a:gd name="connsiteY26" fmla="*/ 77899 h 606128"/>
                <a:gd name="connsiteX27" fmla="*/ 370024 w 520683"/>
                <a:gd name="connsiteY27" fmla="*/ 59253 h 606128"/>
                <a:gd name="connsiteX28" fmla="*/ 334601 w 520683"/>
                <a:gd name="connsiteY28" fmla="*/ 46503 h 606128"/>
                <a:gd name="connsiteX29" fmla="*/ 234922 w 520683"/>
                <a:gd name="connsiteY29" fmla="*/ 46503 h 606128"/>
                <a:gd name="connsiteX30" fmla="*/ 188927 w 520683"/>
                <a:gd name="connsiteY30" fmla="*/ 27 h 606128"/>
                <a:gd name="connsiteX31" fmla="*/ 336248 w 520683"/>
                <a:gd name="connsiteY31" fmla="*/ 27 h 606128"/>
                <a:gd name="connsiteX32" fmla="*/ 420962 w 520683"/>
                <a:gd name="connsiteY32" fmla="*/ 49794 h 606128"/>
                <a:gd name="connsiteX33" fmla="*/ 435103 w 520683"/>
                <a:gd name="connsiteY33" fmla="*/ 73238 h 606128"/>
                <a:gd name="connsiteX34" fmla="*/ 468330 w 520683"/>
                <a:gd name="connsiteY34" fmla="*/ 90512 h 606128"/>
                <a:gd name="connsiteX35" fmla="*/ 504302 w 520683"/>
                <a:gd name="connsiteY35" fmla="*/ 131093 h 606128"/>
                <a:gd name="connsiteX36" fmla="*/ 518581 w 520683"/>
                <a:gd name="connsiteY36" fmla="*/ 155222 h 606128"/>
                <a:gd name="connsiteX37" fmla="*/ 485629 w 520683"/>
                <a:gd name="connsiteY37" fmla="*/ 179489 h 606128"/>
                <a:gd name="connsiteX38" fmla="*/ 38036 w 520683"/>
                <a:gd name="connsiteY38" fmla="*/ 179489 h 606128"/>
                <a:gd name="connsiteX39" fmla="*/ 1102 w 520683"/>
                <a:gd name="connsiteY39" fmla="*/ 156456 h 606128"/>
                <a:gd name="connsiteX40" fmla="*/ 11125 w 520683"/>
                <a:gd name="connsiteY40" fmla="*/ 133561 h 606128"/>
                <a:gd name="connsiteX41" fmla="*/ 50255 w 520683"/>
                <a:gd name="connsiteY41" fmla="*/ 90512 h 606128"/>
                <a:gd name="connsiteX42" fmla="*/ 91170 w 520683"/>
                <a:gd name="connsiteY42" fmla="*/ 74060 h 606128"/>
                <a:gd name="connsiteX43" fmla="*/ 105587 w 520683"/>
                <a:gd name="connsiteY43" fmla="*/ 51850 h 606128"/>
                <a:gd name="connsiteX44" fmla="*/ 188927 w 520683"/>
                <a:gd name="connsiteY44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92052 w 520683"/>
                <a:gd name="connsiteY9" fmla="*/ 277453 h 606128"/>
                <a:gd name="connsiteX10" fmla="*/ 168296 w 520683"/>
                <a:gd name="connsiteY10" fmla="*/ 254290 h 606128"/>
                <a:gd name="connsiteX11" fmla="*/ 91124 w 520683"/>
                <a:gd name="connsiteY11" fmla="*/ 211526 h 606128"/>
                <a:gd name="connsiteX12" fmla="*/ 431395 w 520683"/>
                <a:gd name="connsiteY12" fmla="*/ 211526 h 606128"/>
                <a:gd name="connsiteX13" fmla="*/ 473002 w 520683"/>
                <a:gd name="connsiteY13" fmla="*/ 258264 h 606128"/>
                <a:gd name="connsiteX14" fmla="*/ 437025 w 520683"/>
                <a:gd name="connsiteY14" fmla="*/ 559390 h 606128"/>
                <a:gd name="connsiteX15" fmla="*/ 384295 w 520683"/>
                <a:gd name="connsiteY15" fmla="*/ 606128 h 606128"/>
                <a:gd name="connsiteX16" fmla="*/ 140832 w 520683"/>
                <a:gd name="connsiteY16" fmla="*/ 606128 h 606128"/>
                <a:gd name="connsiteX17" fmla="*/ 87828 w 520683"/>
                <a:gd name="connsiteY17" fmla="*/ 559527 h 606128"/>
                <a:gd name="connsiteX18" fmla="*/ 49791 w 520683"/>
                <a:gd name="connsiteY18" fmla="*/ 258264 h 606128"/>
                <a:gd name="connsiteX19" fmla="*/ 91124 w 520683"/>
                <a:gd name="connsiteY19" fmla="*/ 211526 h 606128"/>
                <a:gd name="connsiteX20" fmla="*/ 234922 w 520683"/>
                <a:gd name="connsiteY20" fmla="*/ 46503 h 606128"/>
                <a:gd name="connsiteX21" fmla="*/ 154465 w 520683"/>
                <a:gd name="connsiteY21" fmla="*/ 59939 h 606128"/>
                <a:gd name="connsiteX22" fmla="*/ 152955 w 520683"/>
                <a:gd name="connsiteY22" fmla="*/ 78859 h 606128"/>
                <a:gd name="connsiteX23" fmla="*/ 213366 w 520683"/>
                <a:gd name="connsiteY23" fmla="*/ 90512 h 606128"/>
                <a:gd name="connsiteX24" fmla="*/ 309201 w 520683"/>
                <a:gd name="connsiteY24" fmla="*/ 90512 h 606128"/>
                <a:gd name="connsiteX25" fmla="*/ 372221 w 520683"/>
                <a:gd name="connsiteY25" fmla="*/ 77899 h 606128"/>
                <a:gd name="connsiteX26" fmla="*/ 370024 w 520683"/>
                <a:gd name="connsiteY26" fmla="*/ 59253 h 606128"/>
                <a:gd name="connsiteX27" fmla="*/ 334601 w 520683"/>
                <a:gd name="connsiteY27" fmla="*/ 46503 h 606128"/>
                <a:gd name="connsiteX28" fmla="*/ 234922 w 520683"/>
                <a:gd name="connsiteY28" fmla="*/ 46503 h 606128"/>
                <a:gd name="connsiteX29" fmla="*/ 188927 w 520683"/>
                <a:gd name="connsiteY29" fmla="*/ 27 h 606128"/>
                <a:gd name="connsiteX30" fmla="*/ 336248 w 520683"/>
                <a:gd name="connsiteY30" fmla="*/ 27 h 606128"/>
                <a:gd name="connsiteX31" fmla="*/ 420962 w 520683"/>
                <a:gd name="connsiteY31" fmla="*/ 49794 h 606128"/>
                <a:gd name="connsiteX32" fmla="*/ 435103 w 520683"/>
                <a:gd name="connsiteY32" fmla="*/ 73238 h 606128"/>
                <a:gd name="connsiteX33" fmla="*/ 468330 w 520683"/>
                <a:gd name="connsiteY33" fmla="*/ 90512 h 606128"/>
                <a:gd name="connsiteX34" fmla="*/ 504302 w 520683"/>
                <a:gd name="connsiteY34" fmla="*/ 131093 h 606128"/>
                <a:gd name="connsiteX35" fmla="*/ 518581 w 520683"/>
                <a:gd name="connsiteY35" fmla="*/ 155222 h 606128"/>
                <a:gd name="connsiteX36" fmla="*/ 485629 w 520683"/>
                <a:gd name="connsiteY36" fmla="*/ 179489 h 606128"/>
                <a:gd name="connsiteX37" fmla="*/ 38036 w 520683"/>
                <a:gd name="connsiteY37" fmla="*/ 179489 h 606128"/>
                <a:gd name="connsiteX38" fmla="*/ 1102 w 520683"/>
                <a:gd name="connsiteY38" fmla="*/ 156456 h 606128"/>
                <a:gd name="connsiteX39" fmla="*/ 11125 w 520683"/>
                <a:gd name="connsiteY39" fmla="*/ 133561 h 606128"/>
                <a:gd name="connsiteX40" fmla="*/ 50255 w 520683"/>
                <a:gd name="connsiteY40" fmla="*/ 90512 h 606128"/>
                <a:gd name="connsiteX41" fmla="*/ 91170 w 520683"/>
                <a:gd name="connsiteY41" fmla="*/ 74060 h 606128"/>
                <a:gd name="connsiteX42" fmla="*/ 105587 w 520683"/>
                <a:gd name="connsiteY42" fmla="*/ 51850 h 606128"/>
                <a:gd name="connsiteX43" fmla="*/ 188927 w 520683"/>
                <a:gd name="connsiteY43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68296 w 520683"/>
                <a:gd name="connsiteY9" fmla="*/ 254290 h 606128"/>
                <a:gd name="connsiteX10" fmla="*/ 91124 w 520683"/>
                <a:gd name="connsiteY10" fmla="*/ 211526 h 606128"/>
                <a:gd name="connsiteX11" fmla="*/ 431395 w 520683"/>
                <a:gd name="connsiteY11" fmla="*/ 211526 h 606128"/>
                <a:gd name="connsiteX12" fmla="*/ 473002 w 520683"/>
                <a:gd name="connsiteY12" fmla="*/ 258264 h 606128"/>
                <a:gd name="connsiteX13" fmla="*/ 437025 w 520683"/>
                <a:gd name="connsiteY13" fmla="*/ 559390 h 606128"/>
                <a:gd name="connsiteX14" fmla="*/ 384295 w 520683"/>
                <a:gd name="connsiteY14" fmla="*/ 606128 h 606128"/>
                <a:gd name="connsiteX15" fmla="*/ 140832 w 520683"/>
                <a:gd name="connsiteY15" fmla="*/ 606128 h 606128"/>
                <a:gd name="connsiteX16" fmla="*/ 87828 w 520683"/>
                <a:gd name="connsiteY16" fmla="*/ 559527 h 606128"/>
                <a:gd name="connsiteX17" fmla="*/ 49791 w 520683"/>
                <a:gd name="connsiteY17" fmla="*/ 258264 h 606128"/>
                <a:gd name="connsiteX18" fmla="*/ 91124 w 520683"/>
                <a:gd name="connsiteY18" fmla="*/ 211526 h 606128"/>
                <a:gd name="connsiteX19" fmla="*/ 234922 w 520683"/>
                <a:gd name="connsiteY19" fmla="*/ 46503 h 606128"/>
                <a:gd name="connsiteX20" fmla="*/ 154465 w 520683"/>
                <a:gd name="connsiteY20" fmla="*/ 59939 h 606128"/>
                <a:gd name="connsiteX21" fmla="*/ 152955 w 520683"/>
                <a:gd name="connsiteY21" fmla="*/ 78859 h 606128"/>
                <a:gd name="connsiteX22" fmla="*/ 213366 w 520683"/>
                <a:gd name="connsiteY22" fmla="*/ 90512 h 606128"/>
                <a:gd name="connsiteX23" fmla="*/ 309201 w 520683"/>
                <a:gd name="connsiteY23" fmla="*/ 90512 h 606128"/>
                <a:gd name="connsiteX24" fmla="*/ 372221 w 520683"/>
                <a:gd name="connsiteY24" fmla="*/ 77899 h 606128"/>
                <a:gd name="connsiteX25" fmla="*/ 370024 w 520683"/>
                <a:gd name="connsiteY25" fmla="*/ 59253 h 606128"/>
                <a:gd name="connsiteX26" fmla="*/ 334601 w 520683"/>
                <a:gd name="connsiteY26" fmla="*/ 46503 h 606128"/>
                <a:gd name="connsiteX27" fmla="*/ 234922 w 520683"/>
                <a:gd name="connsiteY27" fmla="*/ 46503 h 606128"/>
                <a:gd name="connsiteX28" fmla="*/ 188927 w 520683"/>
                <a:gd name="connsiteY28" fmla="*/ 27 h 606128"/>
                <a:gd name="connsiteX29" fmla="*/ 336248 w 520683"/>
                <a:gd name="connsiteY29" fmla="*/ 27 h 606128"/>
                <a:gd name="connsiteX30" fmla="*/ 420962 w 520683"/>
                <a:gd name="connsiteY30" fmla="*/ 49794 h 606128"/>
                <a:gd name="connsiteX31" fmla="*/ 435103 w 520683"/>
                <a:gd name="connsiteY31" fmla="*/ 73238 h 606128"/>
                <a:gd name="connsiteX32" fmla="*/ 468330 w 520683"/>
                <a:gd name="connsiteY32" fmla="*/ 90512 h 606128"/>
                <a:gd name="connsiteX33" fmla="*/ 504302 w 520683"/>
                <a:gd name="connsiteY33" fmla="*/ 131093 h 606128"/>
                <a:gd name="connsiteX34" fmla="*/ 518581 w 520683"/>
                <a:gd name="connsiteY34" fmla="*/ 155222 h 606128"/>
                <a:gd name="connsiteX35" fmla="*/ 485629 w 520683"/>
                <a:gd name="connsiteY35" fmla="*/ 179489 h 606128"/>
                <a:gd name="connsiteX36" fmla="*/ 38036 w 520683"/>
                <a:gd name="connsiteY36" fmla="*/ 179489 h 606128"/>
                <a:gd name="connsiteX37" fmla="*/ 1102 w 520683"/>
                <a:gd name="connsiteY37" fmla="*/ 156456 h 606128"/>
                <a:gd name="connsiteX38" fmla="*/ 11125 w 520683"/>
                <a:gd name="connsiteY38" fmla="*/ 133561 h 606128"/>
                <a:gd name="connsiteX39" fmla="*/ 50255 w 520683"/>
                <a:gd name="connsiteY39" fmla="*/ 90512 h 606128"/>
                <a:gd name="connsiteX40" fmla="*/ 91170 w 520683"/>
                <a:gd name="connsiteY40" fmla="*/ 74060 h 606128"/>
                <a:gd name="connsiteX41" fmla="*/ 105587 w 520683"/>
                <a:gd name="connsiteY41" fmla="*/ 51850 h 606128"/>
                <a:gd name="connsiteX42" fmla="*/ 188927 w 520683"/>
                <a:gd name="connsiteY42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91124 w 520683"/>
                <a:gd name="connsiteY9" fmla="*/ 211526 h 606128"/>
                <a:gd name="connsiteX10" fmla="*/ 431395 w 520683"/>
                <a:gd name="connsiteY10" fmla="*/ 211526 h 606128"/>
                <a:gd name="connsiteX11" fmla="*/ 473002 w 520683"/>
                <a:gd name="connsiteY11" fmla="*/ 258264 h 606128"/>
                <a:gd name="connsiteX12" fmla="*/ 437025 w 520683"/>
                <a:gd name="connsiteY12" fmla="*/ 559390 h 606128"/>
                <a:gd name="connsiteX13" fmla="*/ 384295 w 520683"/>
                <a:gd name="connsiteY13" fmla="*/ 606128 h 606128"/>
                <a:gd name="connsiteX14" fmla="*/ 140832 w 520683"/>
                <a:gd name="connsiteY14" fmla="*/ 606128 h 606128"/>
                <a:gd name="connsiteX15" fmla="*/ 87828 w 520683"/>
                <a:gd name="connsiteY15" fmla="*/ 559527 h 606128"/>
                <a:gd name="connsiteX16" fmla="*/ 49791 w 520683"/>
                <a:gd name="connsiteY16" fmla="*/ 258264 h 606128"/>
                <a:gd name="connsiteX17" fmla="*/ 91124 w 520683"/>
                <a:gd name="connsiteY17" fmla="*/ 211526 h 606128"/>
                <a:gd name="connsiteX18" fmla="*/ 234922 w 520683"/>
                <a:gd name="connsiteY18" fmla="*/ 46503 h 606128"/>
                <a:gd name="connsiteX19" fmla="*/ 154465 w 520683"/>
                <a:gd name="connsiteY19" fmla="*/ 59939 h 606128"/>
                <a:gd name="connsiteX20" fmla="*/ 152955 w 520683"/>
                <a:gd name="connsiteY20" fmla="*/ 78859 h 606128"/>
                <a:gd name="connsiteX21" fmla="*/ 213366 w 520683"/>
                <a:gd name="connsiteY21" fmla="*/ 90512 h 606128"/>
                <a:gd name="connsiteX22" fmla="*/ 309201 w 520683"/>
                <a:gd name="connsiteY22" fmla="*/ 90512 h 606128"/>
                <a:gd name="connsiteX23" fmla="*/ 372221 w 520683"/>
                <a:gd name="connsiteY23" fmla="*/ 77899 h 606128"/>
                <a:gd name="connsiteX24" fmla="*/ 370024 w 520683"/>
                <a:gd name="connsiteY24" fmla="*/ 59253 h 606128"/>
                <a:gd name="connsiteX25" fmla="*/ 334601 w 520683"/>
                <a:gd name="connsiteY25" fmla="*/ 46503 h 606128"/>
                <a:gd name="connsiteX26" fmla="*/ 234922 w 520683"/>
                <a:gd name="connsiteY26" fmla="*/ 46503 h 606128"/>
                <a:gd name="connsiteX27" fmla="*/ 188927 w 520683"/>
                <a:gd name="connsiteY27" fmla="*/ 27 h 606128"/>
                <a:gd name="connsiteX28" fmla="*/ 336248 w 520683"/>
                <a:gd name="connsiteY28" fmla="*/ 27 h 606128"/>
                <a:gd name="connsiteX29" fmla="*/ 420962 w 520683"/>
                <a:gd name="connsiteY29" fmla="*/ 49794 h 606128"/>
                <a:gd name="connsiteX30" fmla="*/ 435103 w 520683"/>
                <a:gd name="connsiteY30" fmla="*/ 73238 h 606128"/>
                <a:gd name="connsiteX31" fmla="*/ 468330 w 520683"/>
                <a:gd name="connsiteY31" fmla="*/ 90512 h 606128"/>
                <a:gd name="connsiteX32" fmla="*/ 504302 w 520683"/>
                <a:gd name="connsiteY32" fmla="*/ 131093 h 606128"/>
                <a:gd name="connsiteX33" fmla="*/ 518581 w 520683"/>
                <a:gd name="connsiteY33" fmla="*/ 155222 h 606128"/>
                <a:gd name="connsiteX34" fmla="*/ 485629 w 520683"/>
                <a:gd name="connsiteY34" fmla="*/ 179489 h 606128"/>
                <a:gd name="connsiteX35" fmla="*/ 38036 w 520683"/>
                <a:gd name="connsiteY35" fmla="*/ 179489 h 606128"/>
                <a:gd name="connsiteX36" fmla="*/ 1102 w 520683"/>
                <a:gd name="connsiteY36" fmla="*/ 156456 h 606128"/>
                <a:gd name="connsiteX37" fmla="*/ 11125 w 520683"/>
                <a:gd name="connsiteY37" fmla="*/ 133561 h 606128"/>
                <a:gd name="connsiteX38" fmla="*/ 50255 w 520683"/>
                <a:gd name="connsiteY38" fmla="*/ 90512 h 606128"/>
                <a:gd name="connsiteX39" fmla="*/ 91170 w 520683"/>
                <a:gd name="connsiteY39" fmla="*/ 74060 h 606128"/>
                <a:gd name="connsiteX40" fmla="*/ 105587 w 520683"/>
                <a:gd name="connsiteY40" fmla="*/ 51850 h 606128"/>
                <a:gd name="connsiteX41" fmla="*/ 188927 w 520683"/>
                <a:gd name="connsiteY41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192052 w 520683"/>
                <a:gd name="connsiteY7" fmla="*/ 540338 h 606128"/>
                <a:gd name="connsiteX8" fmla="*/ 91124 w 520683"/>
                <a:gd name="connsiteY8" fmla="*/ 211526 h 606128"/>
                <a:gd name="connsiteX9" fmla="*/ 431395 w 520683"/>
                <a:gd name="connsiteY9" fmla="*/ 211526 h 606128"/>
                <a:gd name="connsiteX10" fmla="*/ 473002 w 520683"/>
                <a:gd name="connsiteY10" fmla="*/ 258264 h 606128"/>
                <a:gd name="connsiteX11" fmla="*/ 437025 w 520683"/>
                <a:gd name="connsiteY11" fmla="*/ 559390 h 606128"/>
                <a:gd name="connsiteX12" fmla="*/ 384295 w 520683"/>
                <a:gd name="connsiteY12" fmla="*/ 606128 h 606128"/>
                <a:gd name="connsiteX13" fmla="*/ 140832 w 520683"/>
                <a:gd name="connsiteY13" fmla="*/ 606128 h 606128"/>
                <a:gd name="connsiteX14" fmla="*/ 87828 w 520683"/>
                <a:gd name="connsiteY14" fmla="*/ 559527 h 606128"/>
                <a:gd name="connsiteX15" fmla="*/ 49791 w 520683"/>
                <a:gd name="connsiteY15" fmla="*/ 258264 h 606128"/>
                <a:gd name="connsiteX16" fmla="*/ 91124 w 520683"/>
                <a:gd name="connsiteY16" fmla="*/ 211526 h 606128"/>
                <a:gd name="connsiteX17" fmla="*/ 234922 w 520683"/>
                <a:gd name="connsiteY17" fmla="*/ 46503 h 606128"/>
                <a:gd name="connsiteX18" fmla="*/ 154465 w 520683"/>
                <a:gd name="connsiteY18" fmla="*/ 59939 h 606128"/>
                <a:gd name="connsiteX19" fmla="*/ 152955 w 520683"/>
                <a:gd name="connsiteY19" fmla="*/ 78859 h 606128"/>
                <a:gd name="connsiteX20" fmla="*/ 213366 w 520683"/>
                <a:gd name="connsiteY20" fmla="*/ 90512 h 606128"/>
                <a:gd name="connsiteX21" fmla="*/ 309201 w 520683"/>
                <a:gd name="connsiteY21" fmla="*/ 90512 h 606128"/>
                <a:gd name="connsiteX22" fmla="*/ 372221 w 520683"/>
                <a:gd name="connsiteY22" fmla="*/ 77899 h 606128"/>
                <a:gd name="connsiteX23" fmla="*/ 370024 w 520683"/>
                <a:gd name="connsiteY23" fmla="*/ 59253 h 606128"/>
                <a:gd name="connsiteX24" fmla="*/ 334601 w 520683"/>
                <a:gd name="connsiteY24" fmla="*/ 46503 h 606128"/>
                <a:gd name="connsiteX25" fmla="*/ 234922 w 520683"/>
                <a:gd name="connsiteY25" fmla="*/ 46503 h 606128"/>
                <a:gd name="connsiteX26" fmla="*/ 188927 w 520683"/>
                <a:gd name="connsiteY26" fmla="*/ 27 h 606128"/>
                <a:gd name="connsiteX27" fmla="*/ 336248 w 520683"/>
                <a:gd name="connsiteY27" fmla="*/ 27 h 606128"/>
                <a:gd name="connsiteX28" fmla="*/ 420962 w 520683"/>
                <a:gd name="connsiteY28" fmla="*/ 49794 h 606128"/>
                <a:gd name="connsiteX29" fmla="*/ 435103 w 520683"/>
                <a:gd name="connsiteY29" fmla="*/ 73238 h 606128"/>
                <a:gd name="connsiteX30" fmla="*/ 468330 w 520683"/>
                <a:gd name="connsiteY30" fmla="*/ 90512 h 606128"/>
                <a:gd name="connsiteX31" fmla="*/ 504302 w 520683"/>
                <a:gd name="connsiteY31" fmla="*/ 131093 h 606128"/>
                <a:gd name="connsiteX32" fmla="*/ 518581 w 520683"/>
                <a:gd name="connsiteY32" fmla="*/ 155222 h 606128"/>
                <a:gd name="connsiteX33" fmla="*/ 485629 w 520683"/>
                <a:gd name="connsiteY33" fmla="*/ 179489 h 606128"/>
                <a:gd name="connsiteX34" fmla="*/ 38036 w 520683"/>
                <a:gd name="connsiteY34" fmla="*/ 179489 h 606128"/>
                <a:gd name="connsiteX35" fmla="*/ 1102 w 520683"/>
                <a:gd name="connsiteY35" fmla="*/ 156456 h 606128"/>
                <a:gd name="connsiteX36" fmla="*/ 11125 w 520683"/>
                <a:gd name="connsiteY36" fmla="*/ 133561 h 606128"/>
                <a:gd name="connsiteX37" fmla="*/ 50255 w 520683"/>
                <a:gd name="connsiteY37" fmla="*/ 90512 h 606128"/>
                <a:gd name="connsiteX38" fmla="*/ 91170 w 520683"/>
                <a:gd name="connsiteY38" fmla="*/ 74060 h 606128"/>
                <a:gd name="connsiteX39" fmla="*/ 105587 w 520683"/>
                <a:gd name="connsiteY39" fmla="*/ 51850 h 606128"/>
                <a:gd name="connsiteX40" fmla="*/ 188927 w 520683"/>
                <a:gd name="connsiteY40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563365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91124 w 520683"/>
                <a:gd name="connsiteY7" fmla="*/ 211526 h 606128"/>
                <a:gd name="connsiteX8" fmla="*/ 431395 w 520683"/>
                <a:gd name="connsiteY8" fmla="*/ 211526 h 606128"/>
                <a:gd name="connsiteX9" fmla="*/ 473002 w 520683"/>
                <a:gd name="connsiteY9" fmla="*/ 258264 h 606128"/>
                <a:gd name="connsiteX10" fmla="*/ 437025 w 520683"/>
                <a:gd name="connsiteY10" fmla="*/ 559390 h 606128"/>
                <a:gd name="connsiteX11" fmla="*/ 384295 w 520683"/>
                <a:gd name="connsiteY11" fmla="*/ 606128 h 606128"/>
                <a:gd name="connsiteX12" fmla="*/ 140832 w 520683"/>
                <a:gd name="connsiteY12" fmla="*/ 606128 h 606128"/>
                <a:gd name="connsiteX13" fmla="*/ 87828 w 520683"/>
                <a:gd name="connsiteY13" fmla="*/ 559527 h 606128"/>
                <a:gd name="connsiteX14" fmla="*/ 49791 w 520683"/>
                <a:gd name="connsiteY14" fmla="*/ 258264 h 606128"/>
                <a:gd name="connsiteX15" fmla="*/ 91124 w 520683"/>
                <a:gd name="connsiteY15" fmla="*/ 211526 h 606128"/>
                <a:gd name="connsiteX16" fmla="*/ 234922 w 520683"/>
                <a:gd name="connsiteY16" fmla="*/ 46503 h 606128"/>
                <a:gd name="connsiteX17" fmla="*/ 154465 w 520683"/>
                <a:gd name="connsiteY17" fmla="*/ 59939 h 606128"/>
                <a:gd name="connsiteX18" fmla="*/ 152955 w 520683"/>
                <a:gd name="connsiteY18" fmla="*/ 78859 h 606128"/>
                <a:gd name="connsiteX19" fmla="*/ 213366 w 520683"/>
                <a:gd name="connsiteY19" fmla="*/ 90512 h 606128"/>
                <a:gd name="connsiteX20" fmla="*/ 309201 w 520683"/>
                <a:gd name="connsiteY20" fmla="*/ 90512 h 606128"/>
                <a:gd name="connsiteX21" fmla="*/ 372221 w 520683"/>
                <a:gd name="connsiteY21" fmla="*/ 77899 h 606128"/>
                <a:gd name="connsiteX22" fmla="*/ 370024 w 520683"/>
                <a:gd name="connsiteY22" fmla="*/ 59253 h 606128"/>
                <a:gd name="connsiteX23" fmla="*/ 334601 w 520683"/>
                <a:gd name="connsiteY23" fmla="*/ 46503 h 606128"/>
                <a:gd name="connsiteX24" fmla="*/ 234922 w 520683"/>
                <a:gd name="connsiteY24" fmla="*/ 46503 h 606128"/>
                <a:gd name="connsiteX25" fmla="*/ 188927 w 520683"/>
                <a:gd name="connsiteY25" fmla="*/ 27 h 606128"/>
                <a:gd name="connsiteX26" fmla="*/ 336248 w 520683"/>
                <a:gd name="connsiteY26" fmla="*/ 27 h 606128"/>
                <a:gd name="connsiteX27" fmla="*/ 420962 w 520683"/>
                <a:gd name="connsiteY27" fmla="*/ 49794 h 606128"/>
                <a:gd name="connsiteX28" fmla="*/ 435103 w 520683"/>
                <a:gd name="connsiteY28" fmla="*/ 73238 h 606128"/>
                <a:gd name="connsiteX29" fmla="*/ 468330 w 520683"/>
                <a:gd name="connsiteY29" fmla="*/ 90512 h 606128"/>
                <a:gd name="connsiteX30" fmla="*/ 504302 w 520683"/>
                <a:gd name="connsiteY30" fmla="*/ 131093 h 606128"/>
                <a:gd name="connsiteX31" fmla="*/ 518581 w 520683"/>
                <a:gd name="connsiteY31" fmla="*/ 155222 h 606128"/>
                <a:gd name="connsiteX32" fmla="*/ 485629 w 520683"/>
                <a:gd name="connsiteY32" fmla="*/ 179489 h 606128"/>
                <a:gd name="connsiteX33" fmla="*/ 38036 w 520683"/>
                <a:gd name="connsiteY33" fmla="*/ 179489 h 606128"/>
                <a:gd name="connsiteX34" fmla="*/ 1102 w 520683"/>
                <a:gd name="connsiteY34" fmla="*/ 156456 h 606128"/>
                <a:gd name="connsiteX35" fmla="*/ 11125 w 520683"/>
                <a:gd name="connsiteY35" fmla="*/ 133561 h 606128"/>
                <a:gd name="connsiteX36" fmla="*/ 50255 w 520683"/>
                <a:gd name="connsiteY36" fmla="*/ 90512 h 606128"/>
                <a:gd name="connsiteX37" fmla="*/ 91170 w 520683"/>
                <a:gd name="connsiteY37" fmla="*/ 74060 h 606128"/>
                <a:gd name="connsiteX38" fmla="*/ 105587 w 520683"/>
                <a:gd name="connsiteY38" fmla="*/ 51850 h 606128"/>
                <a:gd name="connsiteX39" fmla="*/ 188927 w 520683"/>
                <a:gd name="connsiteY39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91124 w 520683"/>
                <a:gd name="connsiteY4" fmla="*/ 211526 h 606128"/>
                <a:gd name="connsiteX5" fmla="*/ 431395 w 520683"/>
                <a:gd name="connsiteY5" fmla="*/ 211526 h 606128"/>
                <a:gd name="connsiteX6" fmla="*/ 473002 w 520683"/>
                <a:gd name="connsiteY6" fmla="*/ 258264 h 606128"/>
                <a:gd name="connsiteX7" fmla="*/ 437025 w 520683"/>
                <a:gd name="connsiteY7" fmla="*/ 559390 h 606128"/>
                <a:gd name="connsiteX8" fmla="*/ 384295 w 520683"/>
                <a:gd name="connsiteY8" fmla="*/ 606128 h 606128"/>
                <a:gd name="connsiteX9" fmla="*/ 140832 w 520683"/>
                <a:gd name="connsiteY9" fmla="*/ 606128 h 606128"/>
                <a:gd name="connsiteX10" fmla="*/ 87828 w 520683"/>
                <a:gd name="connsiteY10" fmla="*/ 559527 h 606128"/>
                <a:gd name="connsiteX11" fmla="*/ 49791 w 520683"/>
                <a:gd name="connsiteY11" fmla="*/ 258264 h 606128"/>
                <a:gd name="connsiteX12" fmla="*/ 91124 w 520683"/>
                <a:gd name="connsiteY12" fmla="*/ 211526 h 606128"/>
                <a:gd name="connsiteX13" fmla="*/ 234922 w 520683"/>
                <a:gd name="connsiteY13" fmla="*/ 46503 h 606128"/>
                <a:gd name="connsiteX14" fmla="*/ 154465 w 520683"/>
                <a:gd name="connsiteY14" fmla="*/ 59939 h 606128"/>
                <a:gd name="connsiteX15" fmla="*/ 152955 w 520683"/>
                <a:gd name="connsiteY15" fmla="*/ 78859 h 606128"/>
                <a:gd name="connsiteX16" fmla="*/ 213366 w 520683"/>
                <a:gd name="connsiteY16" fmla="*/ 90512 h 606128"/>
                <a:gd name="connsiteX17" fmla="*/ 309201 w 520683"/>
                <a:gd name="connsiteY17" fmla="*/ 90512 h 606128"/>
                <a:gd name="connsiteX18" fmla="*/ 372221 w 520683"/>
                <a:gd name="connsiteY18" fmla="*/ 77899 h 606128"/>
                <a:gd name="connsiteX19" fmla="*/ 370024 w 520683"/>
                <a:gd name="connsiteY19" fmla="*/ 59253 h 606128"/>
                <a:gd name="connsiteX20" fmla="*/ 334601 w 520683"/>
                <a:gd name="connsiteY20" fmla="*/ 46503 h 606128"/>
                <a:gd name="connsiteX21" fmla="*/ 234922 w 520683"/>
                <a:gd name="connsiteY21" fmla="*/ 46503 h 606128"/>
                <a:gd name="connsiteX22" fmla="*/ 188927 w 520683"/>
                <a:gd name="connsiteY22" fmla="*/ 27 h 606128"/>
                <a:gd name="connsiteX23" fmla="*/ 336248 w 520683"/>
                <a:gd name="connsiteY23" fmla="*/ 27 h 606128"/>
                <a:gd name="connsiteX24" fmla="*/ 420962 w 520683"/>
                <a:gd name="connsiteY24" fmla="*/ 49794 h 606128"/>
                <a:gd name="connsiteX25" fmla="*/ 435103 w 520683"/>
                <a:gd name="connsiteY25" fmla="*/ 73238 h 606128"/>
                <a:gd name="connsiteX26" fmla="*/ 468330 w 520683"/>
                <a:gd name="connsiteY26" fmla="*/ 90512 h 606128"/>
                <a:gd name="connsiteX27" fmla="*/ 504302 w 520683"/>
                <a:gd name="connsiteY27" fmla="*/ 131093 h 606128"/>
                <a:gd name="connsiteX28" fmla="*/ 518581 w 520683"/>
                <a:gd name="connsiteY28" fmla="*/ 155222 h 606128"/>
                <a:gd name="connsiteX29" fmla="*/ 485629 w 520683"/>
                <a:gd name="connsiteY29" fmla="*/ 179489 h 606128"/>
                <a:gd name="connsiteX30" fmla="*/ 38036 w 520683"/>
                <a:gd name="connsiteY30" fmla="*/ 179489 h 606128"/>
                <a:gd name="connsiteX31" fmla="*/ 1102 w 520683"/>
                <a:gd name="connsiteY31" fmla="*/ 156456 h 606128"/>
                <a:gd name="connsiteX32" fmla="*/ 11125 w 520683"/>
                <a:gd name="connsiteY32" fmla="*/ 133561 h 606128"/>
                <a:gd name="connsiteX33" fmla="*/ 50255 w 520683"/>
                <a:gd name="connsiteY33" fmla="*/ 90512 h 606128"/>
                <a:gd name="connsiteX34" fmla="*/ 91170 w 520683"/>
                <a:gd name="connsiteY34" fmla="*/ 74060 h 606128"/>
                <a:gd name="connsiteX35" fmla="*/ 105587 w 520683"/>
                <a:gd name="connsiteY35" fmla="*/ 51850 h 606128"/>
                <a:gd name="connsiteX36" fmla="*/ 188927 w 520683"/>
                <a:gd name="connsiteY36" fmla="*/ 27 h 606128"/>
                <a:gd name="connsiteX0" fmla="*/ 287350 w 520683"/>
                <a:gd name="connsiteY0" fmla="*/ 540338 h 606128"/>
                <a:gd name="connsiteX1" fmla="*/ 264280 w 520683"/>
                <a:gd name="connsiteY1" fmla="*/ 563365 h 606128"/>
                <a:gd name="connsiteX2" fmla="*/ 287350 w 520683"/>
                <a:gd name="connsiteY2" fmla="*/ 540338 h 606128"/>
                <a:gd name="connsiteX3" fmla="*/ 91124 w 520683"/>
                <a:gd name="connsiteY3" fmla="*/ 211526 h 606128"/>
                <a:gd name="connsiteX4" fmla="*/ 431395 w 520683"/>
                <a:gd name="connsiteY4" fmla="*/ 211526 h 606128"/>
                <a:gd name="connsiteX5" fmla="*/ 473002 w 520683"/>
                <a:gd name="connsiteY5" fmla="*/ 258264 h 606128"/>
                <a:gd name="connsiteX6" fmla="*/ 437025 w 520683"/>
                <a:gd name="connsiteY6" fmla="*/ 559390 h 606128"/>
                <a:gd name="connsiteX7" fmla="*/ 384295 w 520683"/>
                <a:gd name="connsiteY7" fmla="*/ 606128 h 606128"/>
                <a:gd name="connsiteX8" fmla="*/ 140832 w 520683"/>
                <a:gd name="connsiteY8" fmla="*/ 606128 h 606128"/>
                <a:gd name="connsiteX9" fmla="*/ 87828 w 520683"/>
                <a:gd name="connsiteY9" fmla="*/ 559527 h 606128"/>
                <a:gd name="connsiteX10" fmla="*/ 49791 w 520683"/>
                <a:gd name="connsiteY10" fmla="*/ 258264 h 606128"/>
                <a:gd name="connsiteX11" fmla="*/ 91124 w 520683"/>
                <a:gd name="connsiteY11" fmla="*/ 211526 h 606128"/>
                <a:gd name="connsiteX12" fmla="*/ 234922 w 520683"/>
                <a:gd name="connsiteY12" fmla="*/ 46503 h 606128"/>
                <a:gd name="connsiteX13" fmla="*/ 154465 w 520683"/>
                <a:gd name="connsiteY13" fmla="*/ 59939 h 606128"/>
                <a:gd name="connsiteX14" fmla="*/ 152955 w 520683"/>
                <a:gd name="connsiteY14" fmla="*/ 78859 h 606128"/>
                <a:gd name="connsiteX15" fmla="*/ 213366 w 520683"/>
                <a:gd name="connsiteY15" fmla="*/ 90512 h 606128"/>
                <a:gd name="connsiteX16" fmla="*/ 309201 w 520683"/>
                <a:gd name="connsiteY16" fmla="*/ 90512 h 606128"/>
                <a:gd name="connsiteX17" fmla="*/ 372221 w 520683"/>
                <a:gd name="connsiteY17" fmla="*/ 77899 h 606128"/>
                <a:gd name="connsiteX18" fmla="*/ 370024 w 520683"/>
                <a:gd name="connsiteY18" fmla="*/ 59253 h 606128"/>
                <a:gd name="connsiteX19" fmla="*/ 334601 w 520683"/>
                <a:gd name="connsiteY19" fmla="*/ 46503 h 606128"/>
                <a:gd name="connsiteX20" fmla="*/ 234922 w 520683"/>
                <a:gd name="connsiteY20" fmla="*/ 46503 h 606128"/>
                <a:gd name="connsiteX21" fmla="*/ 188927 w 520683"/>
                <a:gd name="connsiteY21" fmla="*/ 27 h 606128"/>
                <a:gd name="connsiteX22" fmla="*/ 336248 w 520683"/>
                <a:gd name="connsiteY22" fmla="*/ 27 h 606128"/>
                <a:gd name="connsiteX23" fmla="*/ 420962 w 520683"/>
                <a:gd name="connsiteY23" fmla="*/ 49794 h 606128"/>
                <a:gd name="connsiteX24" fmla="*/ 435103 w 520683"/>
                <a:gd name="connsiteY24" fmla="*/ 73238 h 606128"/>
                <a:gd name="connsiteX25" fmla="*/ 468330 w 520683"/>
                <a:gd name="connsiteY25" fmla="*/ 90512 h 606128"/>
                <a:gd name="connsiteX26" fmla="*/ 504302 w 520683"/>
                <a:gd name="connsiteY26" fmla="*/ 131093 h 606128"/>
                <a:gd name="connsiteX27" fmla="*/ 518581 w 520683"/>
                <a:gd name="connsiteY27" fmla="*/ 155222 h 606128"/>
                <a:gd name="connsiteX28" fmla="*/ 485629 w 520683"/>
                <a:gd name="connsiteY28" fmla="*/ 179489 h 606128"/>
                <a:gd name="connsiteX29" fmla="*/ 38036 w 520683"/>
                <a:gd name="connsiteY29" fmla="*/ 179489 h 606128"/>
                <a:gd name="connsiteX30" fmla="*/ 1102 w 520683"/>
                <a:gd name="connsiteY30" fmla="*/ 156456 h 606128"/>
                <a:gd name="connsiteX31" fmla="*/ 11125 w 520683"/>
                <a:gd name="connsiteY31" fmla="*/ 133561 h 606128"/>
                <a:gd name="connsiteX32" fmla="*/ 50255 w 520683"/>
                <a:gd name="connsiteY32" fmla="*/ 90512 h 606128"/>
                <a:gd name="connsiteX33" fmla="*/ 91170 w 520683"/>
                <a:gd name="connsiteY33" fmla="*/ 74060 h 606128"/>
                <a:gd name="connsiteX34" fmla="*/ 105587 w 520683"/>
                <a:gd name="connsiteY34" fmla="*/ 51850 h 606128"/>
                <a:gd name="connsiteX35" fmla="*/ 188927 w 520683"/>
                <a:gd name="connsiteY35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140832 w 520683"/>
                <a:gd name="connsiteY5" fmla="*/ 606128 h 606128"/>
                <a:gd name="connsiteX6" fmla="*/ 87828 w 520683"/>
                <a:gd name="connsiteY6" fmla="*/ 559527 h 606128"/>
                <a:gd name="connsiteX7" fmla="*/ 49791 w 520683"/>
                <a:gd name="connsiteY7" fmla="*/ 258264 h 606128"/>
                <a:gd name="connsiteX8" fmla="*/ 91124 w 520683"/>
                <a:gd name="connsiteY8" fmla="*/ 211526 h 606128"/>
                <a:gd name="connsiteX9" fmla="*/ 234922 w 520683"/>
                <a:gd name="connsiteY9" fmla="*/ 46503 h 606128"/>
                <a:gd name="connsiteX10" fmla="*/ 154465 w 520683"/>
                <a:gd name="connsiteY10" fmla="*/ 59939 h 606128"/>
                <a:gd name="connsiteX11" fmla="*/ 152955 w 520683"/>
                <a:gd name="connsiteY11" fmla="*/ 78859 h 606128"/>
                <a:gd name="connsiteX12" fmla="*/ 213366 w 520683"/>
                <a:gd name="connsiteY12" fmla="*/ 90512 h 606128"/>
                <a:gd name="connsiteX13" fmla="*/ 309201 w 520683"/>
                <a:gd name="connsiteY13" fmla="*/ 90512 h 606128"/>
                <a:gd name="connsiteX14" fmla="*/ 372221 w 520683"/>
                <a:gd name="connsiteY14" fmla="*/ 77899 h 606128"/>
                <a:gd name="connsiteX15" fmla="*/ 370024 w 520683"/>
                <a:gd name="connsiteY15" fmla="*/ 59253 h 606128"/>
                <a:gd name="connsiteX16" fmla="*/ 334601 w 520683"/>
                <a:gd name="connsiteY16" fmla="*/ 46503 h 606128"/>
                <a:gd name="connsiteX17" fmla="*/ 234922 w 520683"/>
                <a:gd name="connsiteY17" fmla="*/ 46503 h 606128"/>
                <a:gd name="connsiteX18" fmla="*/ 188927 w 520683"/>
                <a:gd name="connsiteY18" fmla="*/ 27 h 606128"/>
                <a:gd name="connsiteX19" fmla="*/ 336248 w 520683"/>
                <a:gd name="connsiteY19" fmla="*/ 27 h 606128"/>
                <a:gd name="connsiteX20" fmla="*/ 420962 w 520683"/>
                <a:gd name="connsiteY20" fmla="*/ 49794 h 606128"/>
                <a:gd name="connsiteX21" fmla="*/ 435103 w 520683"/>
                <a:gd name="connsiteY21" fmla="*/ 73238 h 606128"/>
                <a:gd name="connsiteX22" fmla="*/ 468330 w 520683"/>
                <a:gd name="connsiteY22" fmla="*/ 90512 h 606128"/>
                <a:gd name="connsiteX23" fmla="*/ 504302 w 520683"/>
                <a:gd name="connsiteY23" fmla="*/ 131093 h 606128"/>
                <a:gd name="connsiteX24" fmla="*/ 518581 w 520683"/>
                <a:gd name="connsiteY24" fmla="*/ 155222 h 606128"/>
                <a:gd name="connsiteX25" fmla="*/ 485629 w 520683"/>
                <a:gd name="connsiteY25" fmla="*/ 179489 h 606128"/>
                <a:gd name="connsiteX26" fmla="*/ 38036 w 520683"/>
                <a:gd name="connsiteY26" fmla="*/ 179489 h 606128"/>
                <a:gd name="connsiteX27" fmla="*/ 1102 w 520683"/>
                <a:gd name="connsiteY27" fmla="*/ 156456 h 606128"/>
                <a:gd name="connsiteX28" fmla="*/ 11125 w 520683"/>
                <a:gd name="connsiteY28" fmla="*/ 133561 h 606128"/>
                <a:gd name="connsiteX29" fmla="*/ 50255 w 520683"/>
                <a:gd name="connsiteY29" fmla="*/ 90512 h 606128"/>
                <a:gd name="connsiteX30" fmla="*/ 91170 w 520683"/>
                <a:gd name="connsiteY30" fmla="*/ 74060 h 606128"/>
                <a:gd name="connsiteX31" fmla="*/ 105587 w 520683"/>
                <a:gd name="connsiteY31" fmla="*/ 51850 h 606128"/>
                <a:gd name="connsiteX32" fmla="*/ 188927 w 520683"/>
                <a:gd name="connsiteY32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87828 w 520683"/>
                <a:gd name="connsiteY5" fmla="*/ 559527 h 606128"/>
                <a:gd name="connsiteX6" fmla="*/ 49791 w 520683"/>
                <a:gd name="connsiteY6" fmla="*/ 258264 h 606128"/>
                <a:gd name="connsiteX7" fmla="*/ 91124 w 520683"/>
                <a:gd name="connsiteY7" fmla="*/ 211526 h 606128"/>
                <a:gd name="connsiteX8" fmla="*/ 234922 w 520683"/>
                <a:gd name="connsiteY8" fmla="*/ 46503 h 606128"/>
                <a:gd name="connsiteX9" fmla="*/ 154465 w 520683"/>
                <a:gd name="connsiteY9" fmla="*/ 59939 h 606128"/>
                <a:gd name="connsiteX10" fmla="*/ 152955 w 520683"/>
                <a:gd name="connsiteY10" fmla="*/ 78859 h 606128"/>
                <a:gd name="connsiteX11" fmla="*/ 213366 w 520683"/>
                <a:gd name="connsiteY11" fmla="*/ 90512 h 606128"/>
                <a:gd name="connsiteX12" fmla="*/ 309201 w 520683"/>
                <a:gd name="connsiteY12" fmla="*/ 90512 h 606128"/>
                <a:gd name="connsiteX13" fmla="*/ 372221 w 520683"/>
                <a:gd name="connsiteY13" fmla="*/ 77899 h 606128"/>
                <a:gd name="connsiteX14" fmla="*/ 370024 w 520683"/>
                <a:gd name="connsiteY14" fmla="*/ 59253 h 606128"/>
                <a:gd name="connsiteX15" fmla="*/ 334601 w 520683"/>
                <a:gd name="connsiteY15" fmla="*/ 46503 h 606128"/>
                <a:gd name="connsiteX16" fmla="*/ 234922 w 520683"/>
                <a:gd name="connsiteY16" fmla="*/ 46503 h 606128"/>
                <a:gd name="connsiteX17" fmla="*/ 188927 w 520683"/>
                <a:gd name="connsiteY17" fmla="*/ 27 h 606128"/>
                <a:gd name="connsiteX18" fmla="*/ 336248 w 520683"/>
                <a:gd name="connsiteY18" fmla="*/ 27 h 606128"/>
                <a:gd name="connsiteX19" fmla="*/ 420962 w 520683"/>
                <a:gd name="connsiteY19" fmla="*/ 49794 h 606128"/>
                <a:gd name="connsiteX20" fmla="*/ 435103 w 520683"/>
                <a:gd name="connsiteY20" fmla="*/ 73238 h 606128"/>
                <a:gd name="connsiteX21" fmla="*/ 468330 w 520683"/>
                <a:gd name="connsiteY21" fmla="*/ 90512 h 606128"/>
                <a:gd name="connsiteX22" fmla="*/ 504302 w 520683"/>
                <a:gd name="connsiteY22" fmla="*/ 131093 h 606128"/>
                <a:gd name="connsiteX23" fmla="*/ 518581 w 520683"/>
                <a:gd name="connsiteY23" fmla="*/ 155222 h 606128"/>
                <a:gd name="connsiteX24" fmla="*/ 485629 w 520683"/>
                <a:gd name="connsiteY24" fmla="*/ 179489 h 606128"/>
                <a:gd name="connsiteX25" fmla="*/ 38036 w 520683"/>
                <a:gd name="connsiteY25" fmla="*/ 179489 h 606128"/>
                <a:gd name="connsiteX26" fmla="*/ 1102 w 520683"/>
                <a:gd name="connsiteY26" fmla="*/ 156456 h 606128"/>
                <a:gd name="connsiteX27" fmla="*/ 11125 w 520683"/>
                <a:gd name="connsiteY27" fmla="*/ 133561 h 606128"/>
                <a:gd name="connsiteX28" fmla="*/ 50255 w 520683"/>
                <a:gd name="connsiteY28" fmla="*/ 90512 h 606128"/>
                <a:gd name="connsiteX29" fmla="*/ 91170 w 520683"/>
                <a:gd name="connsiteY29" fmla="*/ 74060 h 606128"/>
                <a:gd name="connsiteX30" fmla="*/ 105587 w 520683"/>
                <a:gd name="connsiteY30" fmla="*/ 51850 h 606128"/>
                <a:gd name="connsiteX31" fmla="*/ 188927 w 520683"/>
                <a:gd name="connsiteY31" fmla="*/ 27 h 606128"/>
                <a:gd name="connsiteX0" fmla="*/ 91124 w 520683"/>
                <a:gd name="connsiteY0" fmla="*/ 211526 h 597108"/>
                <a:gd name="connsiteX1" fmla="*/ 431395 w 520683"/>
                <a:gd name="connsiteY1" fmla="*/ 211526 h 597108"/>
                <a:gd name="connsiteX2" fmla="*/ 473002 w 520683"/>
                <a:gd name="connsiteY2" fmla="*/ 258264 h 597108"/>
                <a:gd name="connsiteX3" fmla="*/ 437025 w 520683"/>
                <a:gd name="connsiteY3" fmla="*/ 559390 h 597108"/>
                <a:gd name="connsiteX4" fmla="*/ 87828 w 520683"/>
                <a:gd name="connsiteY4" fmla="*/ 559527 h 597108"/>
                <a:gd name="connsiteX5" fmla="*/ 49791 w 520683"/>
                <a:gd name="connsiteY5" fmla="*/ 258264 h 597108"/>
                <a:gd name="connsiteX6" fmla="*/ 91124 w 520683"/>
                <a:gd name="connsiteY6" fmla="*/ 211526 h 597108"/>
                <a:gd name="connsiteX7" fmla="*/ 234922 w 520683"/>
                <a:gd name="connsiteY7" fmla="*/ 46503 h 597108"/>
                <a:gd name="connsiteX8" fmla="*/ 154465 w 520683"/>
                <a:gd name="connsiteY8" fmla="*/ 59939 h 597108"/>
                <a:gd name="connsiteX9" fmla="*/ 152955 w 520683"/>
                <a:gd name="connsiteY9" fmla="*/ 78859 h 597108"/>
                <a:gd name="connsiteX10" fmla="*/ 213366 w 520683"/>
                <a:gd name="connsiteY10" fmla="*/ 90512 h 597108"/>
                <a:gd name="connsiteX11" fmla="*/ 309201 w 520683"/>
                <a:gd name="connsiteY11" fmla="*/ 90512 h 597108"/>
                <a:gd name="connsiteX12" fmla="*/ 372221 w 520683"/>
                <a:gd name="connsiteY12" fmla="*/ 77899 h 597108"/>
                <a:gd name="connsiteX13" fmla="*/ 370024 w 520683"/>
                <a:gd name="connsiteY13" fmla="*/ 59253 h 597108"/>
                <a:gd name="connsiteX14" fmla="*/ 334601 w 520683"/>
                <a:gd name="connsiteY14" fmla="*/ 46503 h 597108"/>
                <a:gd name="connsiteX15" fmla="*/ 234922 w 520683"/>
                <a:gd name="connsiteY15" fmla="*/ 46503 h 597108"/>
                <a:gd name="connsiteX16" fmla="*/ 188927 w 520683"/>
                <a:gd name="connsiteY16" fmla="*/ 27 h 597108"/>
                <a:gd name="connsiteX17" fmla="*/ 336248 w 520683"/>
                <a:gd name="connsiteY17" fmla="*/ 27 h 597108"/>
                <a:gd name="connsiteX18" fmla="*/ 420962 w 520683"/>
                <a:gd name="connsiteY18" fmla="*/ 49794 h 597108"/>
                <a:gd name="connsiteX19" fmla="*/ 435103 w 520683"/>
                <a:gd name="connsiteY19" fmla="*/ 73238 h 597108"/>
                <a:gd name="connsiteX20" fmla="*/ 468330 w 520683"/>
                <a:gd name="connsiteY20" fmla="*/ 90512 h 597108"/>
                <a:gd name="connsiteX21" fmla="*/ 504302 w 520683"/>
                <a:gd name="connsiteY21" fmla="*/ 131093 h 597108"/>
                <a:gd name="connsiteX22" fmla="*/ 518581 w 520683"/>
                <a:gd name="connsiteY22" fmla="*/ 155222 h 597108"/>
                <a:gd name="connsiteX23" fmla="*/ 485629 w 520683"/>
                <a:gd name="connsiteY23" fmla="*/ 179489 h 597108"/>
                <a:gd name="connsiteX24" fmla="*/ 38036 w 520683"/>
                <a:gd name="connsiteY24" fmla="*/ 179489 h 597108"/>
                <a:gd name="connsiteX25" fmla="*/ 1102 w 520683"/>
                <a:gd name="connsiteY25" fmla="*/ 156456 h 597108"/>
                <a:gd name="connsiteX26" fmla="*/ 11125 w 520683"/>
                <a:gd name="connsiteY26" fmla="*/ 133561 h 597108"/>
                <a:gd name="connsiteX27" fmla="*/ 50255 w 520683"/>
                <a:gd name="connsiteY27" fmla="*/ 90512 h 597108"/>
                <a:gd name="connsiteX28" fmla="*/ 91170 w 520683"/>
                <a:gd name="connsiteY28" fmla="*/ 74060 h 597108"/>
                <a:gd name="connsiteX29" fmla="*/ 105587 w 520683"/>
                <a:gd name="connsiteY29" fmla="*/ 51850 h 597108"/>
                <a:gd name="connsiteX30" fmla="*/ 188927 w 520683"/>
                <a:gd name="connsiteY30" fmla="*/ 27 h 597108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473002 w 520683"/>
                <a:gd name="connsiteY2" fmla="*/ 258264 h 559527"/>
                <a:gd name="connsiteX3" fmla="*/ 87828 w 520683"/>
                <a:gd name="connsiteY3" fmla="*/ 559527 h 559527"/>
                <a:gd name="connsiteX4" fmla="*/ 49791 w 520683"/>
                <a:gd name="connsiteY4" fmla="*/ 258264 h 559527"/>
                <a:gd name="connsiteX5" fmla="*/ 91124 w 520683"/>
                <a:gd name="connsiteY5" fmla="*/ 211526 h 559527"/>
                <a:gd name="connsiteX6" fmla="*/ 234922 w 520683"/>
                <a:gd name="connsiteY6" fmla="*/ 46503 h 559527"/>
                <a:gd name="connsiteX7" fmla="*/ 154465 w 520683"/>
                <a:gd name="connsiteY7" fmla="*/ 59939 h 559527"/>
                <a:gd name="connsiteX8" fmla="*/ 152955 w 520683"/>
                <a:gd name="connsiteY8" fmla="*/ 78859 h 559527"/>
                <a:gd name="connsiteX9" fmla="*/ 213366 w 520683"/>
                <a:gd name="connsiteY9" fmla="*/ 90512 h 559527"/>
                <a:gd name="connsiteX10" fmla="*/ 309201 w 520683"/>
                <a:gd name="connsiteY10" fmla="*/ 90512 h 559527"/>
                <a:gd name="connsiteX11" fmla="*/ 372221 w 520683"/>
                <a:gd name="connsiteY11" fmla="*/ 77899 h 559527"/>
                <a:gd name="connsiteX12" fmla="*/ 370024 w 520683"/>
                <a:gd name="connsiteY12" fmla="*/ 59253 h 559527"/>
                <a:gd name="connsiteX13" fmla="*/ 334601 w 520683"/>
                <a:gd name="connsiteY13" fmla="*/ 46503 h 559527"/>
                <a:gd name="connsiteX14" fmla="*/ 234922 w 520683"/>
                <a:gd name="connsiteY14" fmla="*/ 46503 h 559527"/>
                <a:gd name="connsiteX15" fmla="*/ 188927 w 520683"/>
                <a:gd name="connsiteY15" fmla="*/ 27 h 559527"/>
                <a:gd name="connsiteX16" fmla="*/ 336248 w 520683"/>
                <a:gd name="connsiteY16" fmla="*/ 27 h 559527"/>
                <a:gd name="connsiteX17" fmla="*/ 420962 w 520683"/>
                <a:gd name="connsiteY17" fmla="*/ 49794 h 559527"/>
                <a:gd name="connsiteX18" fmla="*/ 435103 w 520683"/>
                <a:gd name="connsiteY18" fmla="*/ 73238 h 559527"/>
                <a:gd name="connsiteX19" fmla="*/ 468330 w 520683"/>
                <a:gd name="connsiteY19" fmla="*/ 90512 h 559527"/>
                <a:gd name="connsiteX20" fmla="*/ 504302 w 520683"/>
                <a:gd name="connsiteY20" fmla="*/ 131093 h 559527"/>
                <a:gd name="connsiteX21" fmla="*/ 518581 w 520683"/>
                <a:gd name="connsiteY21" fmla="*/ 155222 h 559527"/>
                <a:gd name="connsiteX22" fmla="*/ 485629 w 520683"/>
                <a:gd name="connsiteY22" fmla="*/ 179489 h 559527"/>
                <a:gd name="connsiteX23" fmla="*/ 38036 w 520683"/>
                <a:gd name="connsiteY23" fmla="*/ 179489 h 559527"/>
                <a:gd name="connsiteX24" fmla="*/ 1102 w 520683"/>
                <a:gd name="connsiteY24" fmla="*/ 156456 h 559527"/>
                <a:gd name="connsiteX25" fmla="*/ 11125 w 520683"/>
                <a:gd name="connsiteY25" fmla="*/ 133561 h 559527"/>
                <a:gd name="connsiteX26" fmla="*/ 50255 w 520683"/>
                <a:gd name="connsiteY26" fmla="*/ 90512 h 559527"/>
                <a:gd name="connsiteX27" fmla="*/ 91170 w 520683"/>
                <a:gd name="connsiteY27" fmla="*/ 74060 h 559527"/>
                <a:gd name="connsiteX28" fmla="*/ 105587 w 520683"/>
                <a:gd name="connsiteY28" fmla="*/ 51850 h 559527"/>
                <a:gd name="connsiteX29" fmla="*/ 188927 w 520683"/>
                <a:gd name="connsiteY29" fmla="*/ 27 h 559527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87828 w 520683"/>
                <a:gd name="connsiteY2" fmla="*/ 559527 h 559527"/>
                <a:gd name="connsiteX3" fmla="*/ 49791 w 520683"/>
                <a:gd name="connsiteY3" fmla="*/ 258264 h 559527"/>
                <a:gd name="connsiteX4" fmla="*/ 91124 w 520683"/>
                <a:gd name="connsiteY4" fmla="*/ 211526 h 559527"/>
                <a:gd name="connsiteX5" fmla="*/ 234922 w 520683"/>
                <a:gd name="connsiteY5" fmla="*/ 46503 h 559527"/>
                <a:gd name="connsiteX6" fmla="*/ 154465 w 520683"/>
                <a:gd name="connsiteY6" fmla="*/ 59939 h 559527"/>
                <a:gd name="connsiteX7" fmla="*/ 152955 w 520683"/>
                <a:gd name="connsiteY7" fmla="*/ 78859 h 559527"/>
                <a:gd name="connsiteX8" fmla="*/ 213366 w 520683"/>
                <a:gd name="connsiteY8" fmla="*/ 90512 h 559527"/>
                <a:gd name="connsiteX9" fmla="*/ 309201 w 520683"/>
                <a:gd name="connsiteY9" fmla="*/ 90512 h 559527"/>
                <a:gd name="connsiteX10" fmla="*/ 372221 w 520683"/>
                <a:gd name="connsiteY10" fmla="*/ 77899 h 559527"/>
                <a:gd name="connsiteX11" fmla="*/ 370024 w 520683"/>
                <a:gd name="connsiteY11" fmla="*/ 59253 h 559527"/>
                <a:gd name="connsiteX12" fmla="*/ 334601 w 520683"/>
                <a:gd name="connsiteY12" fmla="*/ 46503 h 559527"/>
                <a:gd name="connsiteX13" fmla="*/ 234922 w 520683"/>
                <a:gd name="connsiteY13" fmla="*/ 46503 h 559527"/>
                <a:gd name="connsiteX14" fmla="*/ 188927 w 520683"/>
                <a:gd name="connsiteY14" fmla="*/ 27 h 559527"/>
                <a:gd name="connsiteX15" fmla="*/ 336248 w 520683"/>
                <a:gd name="connsiteY15" fmla="*/ 27 h 559527"/>
                <a:gd name="connsiteX16" fmla="*/ 420962 w 520683"/>
                <a:gd name="connsiteY16" fmla="*/ 49794 h 559527"/>
                <a:gd name="connsiteX17" fmla="*/ 435103 w 520683"/>
                <a:gd name="connsiteY17" fmla="*/ 73238 h 559527"/>
                <a:gd name="connsiteX18" fmla="*/ 468330 w 520683"/>
                <a:gd name="connsiteY18" fmla="*/ 90512 h 559527"/>
                <a:gd name="connsiteX19" fmla="*/ 504302 w 520683"/>
                <a:gd name="connsiteY19" fmla="*/ 131093 h 559527"/>
                <a:gd name="connsiteX20" fmla="*/ 518581 w 520683"/>
                <a:gd name="connsiteY20" fmla="*/ 155222 h 559527"/>
                <a:gd name="connsiteX21" fmla="*/ 485629 w 520683"/>
                <a:gd name="connsiteY21" fmla="*/ 179489 h 559527"/>
                <a:gd name="connsiteX22" fmla="*/ 38036 w 520683"/>
                <a:gd name="connsiteY22" fmla="*/ 179489 h 559527"/>
                <a:gd name="connsiteX23" fmla="*/ 1102 w 520683"/>
                <a:gd name="connsiteY23" fmla="*/ 156456 h 559527"/>
                <a:gd name="connsiteX24" fmla="*/ 11125 w 520683"/>
                <a:gd name="connsiteY24" fmla="*/ 133561 h 559527"/>
                <a:gd name="connsiteX25" fmla="*/ 50255 w 520683"/>
                <a:gd name="connsiteY25" fmla="*/ 90512 h 559527"/>
                <a:gd name="connsiteX26" fmla="*/ 91170 w 520683"/>
                <a:gd name="connsiteY26" fmla="*/ 74060 h 559527"/>
                <a:gd name="connsiteX27" fmla="*/ 105587 w 520683"/>
                <a:gd name="connsiteY27" fmla="*/ 51850 h 559527"/>
                <a:gd name="connsiteX28" fmla="*/ 188927 w 520683"/>
                <a:gd name="connsiteY28" fmla="*/ 27 h 559527"/>
                <a:gd name="connsiteX0" fmla="*/ 91124 w 520683"/>
                <a:gd name="connsiteY0" fmla="*/ 211526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91124 w 520683"/>
                <a:gd name="connsiteY3" fmla="*/ 211526 h 559527"/>
                <a:gd name="connsiteX4" fmla="*/ 234922 w 520683"/>
                <a:gd name="connsiteY4" fmla="*/ 46503 h 559527"/>
                <a:gd name="connsiteX5" fmla="*/ 154465 w 520683"/>
                <a:gd name="connsiteY5" fmla="*/ 59939 h 559527"/>
                <a:gd name="connsiteX6" fmla="*/ 152955 w 520683"/>
                <a:gd name="connsiteY6" fmla="*/ 78859 h 559527"/>
                <a:gd name="connsiteX7" fmla="*/ 213366 w 520683"/>
                <a:gd name="connsiteY7" fmla="*/ 90512 h 559527"/>
                <a:gd name="connsiteX8" fmla="*/ 309201 w 520683"/>
                <a:gd name="connsiteY8" fmla="*/ 90512 h 559527"/>
                <a:gd name="connsiteX9" fmla="*/ 372221 w 520683"/>
                <a:gd name="connsiteY9" fmla="*/ 77899 h 559527"/>
                <a:gd name="connsiteX10" fmla="*/ 370024 w 520683"/>
                <a:gd name="connsiteY10" fmla="*/ 59253 h 559527"/>
                <a:gd name="connsiteX11" fmla="*/ 334601 w 520683"/>
                <a:gd name="connsiteY11" fmla="*/ 46503 h 559527"/>
                <a:gd name="connsiteX12" fmla="*/ 234922 w 520683"/>
                <a:gd name="connsiteY12" fmla="*/ 46503 h 559527"/>
                <a:gd name="connsiteX13" fmla="*/ 188927 w 520683"/>
                <a:gd name="connsiteY13" fmla="*/ 27 h 559527"/>
                <a:gd name="connsiteX14" fmla="*/ 336248 w 520683"/>
                <a:gd name="connsiteY14" fmla="*/ 27 h 559527"/>
                <a:gd name="connsiteX15" fmla="*/ 420962 w 520683"/>
                <a:gd name="connsiteY15" fmla="*/ 49794 h 559527"/>
                <a:gd name="connsiteX16" fmla="*/ 435103 w 520683"/>
                <a:gd name="connsiteY16" fmla="*/ 73238 h 559527"/>
                <a:gd name="connsiteX17" fmla="*/ 468330 w 520683"/>
                <a:gd name="connsiteY17" fmla="*/ 90512 h 559527"/>
                <a:gd name="connsiteX18" fmla="*/ 504302 w 520683"/>
                <a:gd name="connsiteY18" fmla="*/ 131093 h 559527"/>
                <a:gd name="connsiteX19" fmla="*/ 518581 w 520683"/>
                <a:gd name="connsiteY19" fmla="*/ 155222 h 559527"/>
                <a:gd name="connsiteX20" fmla="*/ 485629 w 520683"/>
                <a:gd name="connsiteY20" fmla="*/ 179489 h 559527"/>
                <a:gd name="connsiteX21" fmla="*/ 38036 w 520683"/>
                <a:gd name="connsiteY21" fmla="*/ 179489 h 559527"/>
                <a:gd name="connsiteX22" fmla="*/ 1102 w 520683"/>
                <a:gd name="connsiteY22" fmla="*/ 156456 h 559527"/>
                <a:gd name="connsiteX23" fmla="*/ 11125 w 520683"/>
                <a:gd name="connsiteY23" fmla="*/ 133561 h 559527"/>
                <a:gd name="connsiteX24" fmla="*/ 50255 w 520683"/>
                <a:gd name="connsiteY24" fmla="*/ 90512 h 559527"/>
                <a:gd name="connsiteX25" fmla="*/ 91170 w 520683"/>
                <a:gd name="connsiteY25" fmla="*/ 74060 h 559527"/>
                <a:gd name="connsiteX26" fmla="*/ 105587 w 520683"/>
                <a:gd name="connsiteY26" fmla="*/ 51850 h 559527"/>
                <a:gd name="connsiteX27" fmla="*/ 188927 w 520683"/>
                <a:gd name="connsiteY27" fmla="*/ 27 h 559527"/>
                <a:gd name="connsiteX0" fmla="*/ 49791 w 520683"/>
                <a:gd name="connsiteY0" fmla="*/ 258264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234922 w 520683"/>
                <a:gd name="connsiteY3" fmla="*/ 46503 h 559527"/>
                <a:gd name="connsiteX4" fmla="*/ 154465 w 520683"/>
                <a:gd name="connsiteY4" fmla="*/ 59939 h 559527"/>
                <a:gd name="connsiteX5" fmla="*/ 152955 w 520683"/>
                <a:gd name="connsiteY5" fmla="*/ 78859 h 559527"/>
                <a:gd name="connsiteX6" fmla="*/ 213366 w 520683"/>
                <a:gd name="connsiteY6" fmla="*/ 90512 h 559527"/>
                <a:gd name="connsiteX7" fmla="*/ 309201 w 520683"/>
                <a:gd name="connsiteY7" fmla="*/ 90512 h 559527"/>
                <a:gd name="connsiteX8" fmla="*/ 372221 w 520683"/>
                <a:gd name="connsiteY8" fmla="*/ 77899 h 559527"/>
                <a:gd name="connsiteX9" fmla="*/ 370024 w 520683"/>
                <a:gd name="connsiteY9" fmla="*/ 59253 h 559527"/>
                <a:gd name="connsiteX10" fmla="*/ 334601 w 520683"/>
                <a:gd name="connsiteY10" fmla="*/ 46503 h 559527"/>
                <a:gd name="connsiteX11" fmla="*/ 234922 w 520683"/>
                <a:gd name="connsiteY11" fmla="*/ 46503 h 559527"/>
                <a:gd name="connsiteX12" fmla="*/ 188927 w 520683"/>
                <a:gd name="connsiteY12" fmla="*/ 27 h 559527"/>
                <a:gd name="connsiteX13" fmla="*/ 336248 w 520683"/>
                <a:gd name="connsiteY13" fmla="*/ 27 h 559527"/>
                <a:gd name="connsiteX14" fmla="*/ 420962 w 520683"/>
                <a:gd name="connsiteY14" fmla="*/ 49794 h 559527"/>
                <a:gd name="connsiteX15" fmla="*/ 435103 w 520683"/>
                <a:gd name="connsiteY15" fmla="*/ 73238 h 559527"/>
                <a:gd name="connsiteX16" fmla="*/ 468330 w 520683"/>
                <a:gd name="connsiteY16" fmla="*/ 90512 h 559527"/>
                <a:gd name="connsiteX17" fmla="*/ 504302 w 520683"/>
                <a:gd name="connsiteY17" fmla="*/ 131093 h 559527"/>
                <a:gd name="connsiteX18" fmla="*/ 518581 w 520683"/>
                <a:gd name="connsiteY18" fmla="*/ 155222 h 559527"/>
                <a:gd name="connsiteX19" fmla="*/ 485629 w 520683"/>
                <a:gd name="connsiteY19" fmla="*/ 179489 h 559527"/>
                <a:gd name="connsiteX20" fmla="*/ 38036 w 520683"/>
                <a:gd name="connsiteY20" fmla="*/ 179489 h 559527"/>
                <a:gd name="connsiteX21" fmla="*/ 1102 w 520683"/>
                <a:gd name="connsiteY21" fmla="*/ 156456 h 559527"/>
                <a:gd name="connsiteX22" fmla="*/ 11125 w 520683"/>
                <a:gd name="connsiteY22" fmla="*/ 133561 h 559527"/>
                <a:gd name="connsiteX23" fmla="*/ 50255 w 520683"/>
                <a:gd name="connsiteY23" fmla="*/ 90512 h 559527"/>
                <a:gd name="connsiteX24" fmla="*/ 91170 w 520683"/>
                <a:gd name="connsiteY24" fmla="*/ 74060 h 559527"/>
                <a:gd name="connsiteX25" fmla="*/ 105587 w 520683"/>
                <a:gd name="connsiteY25" fmla="*/ 51850 h 559527"/>
                <a:gd name="connsiteX26" fmla="*/ 188927 w 520683"/>
                <a:gd name="connsiteY26" fmla="*/ 27 h 559527"/>
                <a:gd name="connsiteX0" fmla="*/ 234922 w 520683"/>
                <a:gd name="connsiteY0" fmla="*/ 46503 h 179489"/>
                <a:gd name="connsiteX1" fmla="*/ 154465 w 520683"/>
                <a:gd name="connsiteY1" fmla="*/ 59939 h 179489"/>
                <a:gd name="connsiteX2" fmla="*/ 152955 w 520683"/>
                <a:gd name="connsiteY2" fmla="*/ 78859 h 179489"/>
                <a:gd name="connsiteX3" fmla="*/ 213366 w 520683"/>
                <a:gd name="connsiteY3" fmla="*/ 90512 h 179489"/>
                <a:gd name="connsiteX4" fmla="*/ 309201 w 520683"/>
                <a:gd name="connsiteY4" fmla="*/ 90512 h 179489"/>
                <a:gd name="connsiteX5" fmla="*/ 372221 w 520683"/>
                <a:gd name="connsiteY5" fmla="*/ 77899 h 179489"/>
                <a:gd name="connsiteX6" fmla="*/ 370024 w 520683"/>
                <a:gd name="connsiteY6" fmla="*/ 59253 h 179489"/>
                <a:gd name="connsiteX7" fmla="*/ 334601 w 520683"/>
                <a:gd name="connsiteY7" fmla="*/ 46503 h 179489"/>
                <a:gd name="connsiteX8" fmla="*/ 234922 w 520683"/>
                <a:gd name="connsiteY8" fmla="*/ 46503 h 179489"/>
                <a:gd name="connsiteX9" fmla="*/ 188927 w 520683"/>
                <a:gd name="connsiteY9" fmla="*/ 27 h 179489"/>
                <a:gd name="connsiteX10" fmla="*/ 336248 w 520683"/>
                <a:gd name="connsiteY10" fmla="*/ 27 h 179489"/>
                <a:gd name="connsiteX11" fmla="*/ 420962 w 520683"/>
                <a:gd name="connsiteY11" fmla="*/ 49794 h 179489"/>
                <a:gd name="connsiteX12" fmla="*/ 435103 w 520683"/>
                <a:gd name="connsiteY12" fmla="*/ 73238 h 179489"/>
                <a:gd name="connsiteX13" fmla="*/ 468330 w 520683"/>
                <a:gd name="connsiteY13" fmla="*/ 90512 h 179489"/>
                <a:gd name="connsiteX14" fmla="*/ 504302 w 520683"/>
                <a:gd name="connsiteY14" fmla="*/ 131093 h 179489"/>
                <a:gd name="connsiteX15" fmla="*/ 518581 w 520683"/>
                <a:gd name="connsiteY15" fmla="*/ 155222 h 179489"/>
                <a:gd name="connsiteX16" fmla="*/ 485629 w 520683"/>
                <a:gd name="connsiteY16" fmla="*/ 179489 h 179489"/>
                <a:gd name="connsiteX17" fmla="*/ 38036 w 520683"/>
                <a:gd name="connsiteY17" fmla="*/ 179489 h 179489"/>
                <a:gd name="connsiteX18" fmla="*/ 1102 w 520683"/>
                <a:gd name="connsiteY18" fmla="*/ 156456 h 179489"/>
                <a:gd name="connsiteX19" fmla="*/ 11125 w 520683"/>
                <a:gd name="connsiteY19" fmla="*/ 133561 h 179489"/>
                <a:gd name="connsiteX20" fmla="*/ 50255 w 520683"/>
                <a:gd name="connsiteY20" fmla="*/ 90512 h 179489"/>
                <a:gd name="connsiteX21" fmla="*/ 91170 w 520683"/>
                <a:gd name="connsiteY21" fmla="*/ 74060 h 179489"/>
                <a:gd name="connsiteX22" fmla="*/ 105587 w 520683"/>
                <a:gd name="connsiteY22" fmla="*/ 51850 h 179489"/>
                <a:gd name="connsiteX23" fmla="*/ 188927 w 520683"/>
                <a:gd name="connsiteY23" fmla="*/ 27 h 17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0683" h="179489">
                  <a:moveTo>
                    <a:pt x="234922" y="46503"/>
                  </a:moveTo>
                  <a:cubicBezTo>
                    <a:pt x="209522" y="46503"/>
                    <a:pt x="165723" y="42390"/>
                    <a:pt x="154465" y="59939"/>
                  </a:cubicBezTo>
                  <a:cubicBezTo>
                    <a:pt x="150483" y="66246"/>
                    <a:pt x="150209" y="73512"/>
                    <a:pt x="152955" y="78859"/>
                  </a:cubicBezTo>
                  <a:cubicBezTo>
                    <a:pt x="157623" y="87633"/>
                    <a:pt x="187417" y="90512"/>
                    <a:pt x="213366" y="90512"/>
                  </a:cubicBezTo>
                  <a:lnTo>
                    <a:pt x="309201" y="90512"/>
                  </a:lnTo>
                  <a:cubicBezTo>
                    <a:pt x="335150" y="90512"/>
                    <a:pt x="366179" y="87633"/>
                    <a:pt x="372221" y="77899"/>
                  </a:cubicBezTo>
                  <a:cubicBezTo>
                    <a:pt x="375928" y="71867"/>
                    <a:pt x="375928" y="65149"/>
                    <a:pt x="370024" y="59253"/>
                  </a:cubicBezTo>
                  <a:cubicBezTo>
                    <a:pt x="362884" y="51987"/>
                    <a:pt x="351763" y="46503"/>
                    <a:pt x="334601" y="46503"/>
                  </a:cubicBezTo>
                  <a:lnTo>
                    <a:pt x="234922" y="46503"/>
                  </a:lnTo>
                  <a:close/>
                  <a:moveTo>
                    <a:pt x="188927" y="27"/>
                  </a:moveTo>
                  <a:lnTo>
                    <a:pt x="336248" y="27"/>
                  </a:lnTo>
                  <a:cubicBezTo>
                    <a:pt x="336248" y="27"/>
                    <a:pt x="398170" y="-2852"/>
                    <a:pt x="420962" y="49794"/>
                  </a:cubicBezTo>
                  <a:cubicBezTo>
                    <a:pt x="424531" y="58157"/>
                    <a:pt x="429337" y="66246"/>
                    <a:pt x="435103" y="73238"/>
                  </a:cubicBezTo>
                  <a:cubicBezTo>
                    <a:pt x="444714" y="85028"/>
                    <a:pt x="462838" y="86673"/>
                    <a:pt x="468330" y="90512"/>
                  </a:cubicBezTo>
                  <a:cubicBezTo>
                    <a:pt x="482197" y="100657"/>
                    <a:pt x="491121" y="108746"/>
                    <a:pt x="504302" y="131093"/>
                  </a:cubicBezTo>
                  <a:lnTo>
                    <a:pt x="518581" y="155222"/>
                  </a:lnTo>
                  <a:cubicBezTo>
                    <a:pt x="526407" y="168658"/>
                    <a:pt x="511716" y="179489"/>
                    <a:pt x="485629" y="179489"/>
                  </a:cubicBezTo>
                  <a:lnTo>
                    <a:pt x="38036" y="179489"/>
                  </a:lnTo>
                  <a:cubicBezTo>
                    <a:pt x="11949" y="179489"/>
                    <a:pt x="-4527" y="169206"/>
                    <a:pt x="1102" y="156456"/>
                  </a:cubicBezTo>
                  <a:cubicBezTo>
                    <a:pt x="6594" y="143843"/>
                    <a:pt x="11125" y="133561"/>
                    <a:pt x="11125" y="133561"/>
                  </a:cubicBezTo>
                  <a:cubicBezTo>
                    <a:pt x="21697" y="109843"/>
                    <a:pt x="31720" y="96270"/>
                    <a:pt x="50255" y="90512"/>
                  </a:cubicBezTo>
                  <a:cubicBezTo>
                    <a:pt x="60827" y="87222"/>
                    <a:pt x="81285" y="85165"/>
                    <a:pt x="91170" y="74060"/>
                  </a:cubicBezTo>
                  <a:cubicBezTo>
                    <a:pt x="97074" y="67479"/>
                    <a:pt x="102017" y="59802"/>
                    <a:pt x="105587" y="51850"/>
                  </a:cubicBezTo>
                  <a:cubicBezTo>
                    <a:pt x="117120" y="26624"/>
                    <a:pt x="140735" y="27"/>
                    <a:pt x="188927" y="27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2B16297E-BADA-0017-A50F-35B507DD2AD3}"/>
                </a:ext>
              </a:extLst>
            </p:cNvPr>
            <p:cNvSpPr/>
            <p:nvPr/>
          </p:nvSpPr>
          <p:spPr>
            <a:xfrm>
              <a:off x="952229" y="6056487"/>
              <a:ext cx="318202" cy="296219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53258 w 519581"/>
                <a:gd name="connsiteY0" fmla="*/ 254290 h 606128"/>
                <a:gd name="connsiteX1" fmla="*/ 329502 w 519581"/>
                <a:gd name="connsiteY1" fmla="*/ 277453 h 606128"/>
                <a:gd name="connsiteX2" fmla="*/ 329502 w 519581"/>
                <a:gd name="connsiteY2" fmla="*/ 540338 h 606128"/>
                <a:gd name="connsiteX3" fmla="*/ 353258 w 519581"/>
                <a:gd name="connsiteY3" fmla="*/ 563365 h 606128"/>
                <a:gd name="connsiteX4" fmla="*/ 376327 w 519581"/>
                <a:gd name="connsiteY4" fmla="*/ 540338 h 606128"/>
                <a:gd name="connsiteX5" fmla="*/ 376327 w 519581"/>
                <a:gd name="connsiteY5" fmla="*/ 277453 h 606128"/>
                <a:gd name="connsiteX6" fmla="*/ 353258 w 519581"/>
                <a:gd name="connsiteY6" fmla="*/ 254290 h 606128"/>
                <a:gd name="connsiteX7" fmla="*/ 263178 w 519581"/>
                <a:gd name="connsiteY7" fmla="*/ 254290 h 606128"/>
                <a:gd name="connsiteX8" fmla="*/ 239422 w 519581"/>
                <a:gd name="connsiteY8" fmla="*/ 277453 h 606128"/>
                <a:gd name="connsiteX9" fmla="*/ 239422 w 519581"/>
                <a:gd name="connsiteY9" fmla="*/ 540338 h 606128"/>
                <a:gd name="connsiteX10" fmla="*/ 263178 w 519581"/>
                <a:gd name="connsiteY10" fmla="*/ 563365 h 606128"/>
                <a:gd name="connsiteX11" fmla="*/ 286248 w 519581"/>
                <a:gd name="connsiteY11" fmla="*/ 540338 h 606128"/>
                <a:gd name="connsiteX12" fmla="*/ 286248 w 519581"/>
                <a:gd name="connsiteY12" fmla="*/ 277453 h 606128"/>
                <a:gd name="connsiteX13" fmla="*/ 263178 w 519581"/>
                <a:gd name="connsiteY13" fmla="*/ 254290 h 606128"/>
                <a:gd name="connsiteX14" fmla="*/ 167194 w 519581"/>
                <a:gd name="connsiteY14" fmla="*/ 254290 h 606128"/>
                <a:gd name="connsiteX15" fmla="*/ 144125 w 519581"/>
                <a:gd name="connsiteY15" fmla="*/ 277453 h 606128"/>
                <a:gd name="connsiteX16" fmla="*/ 144125 w 519581"/>
                <a:gd name="connsiteY16" fmla="*/ 540338 h 606128"/>
                <a:gd name="connsiteX17" fmla="*/ 167194 w 519581"/>
                <a:gd name="connsiteY17" fmla="*/ 563365 h 606128"/>
                <a:gd name="connsiteX18" fmla="*/ 190950 w 519581"/>
                <a:gd name="connsiteY18" fmla="*/ 540338 h 606128"/>
                <a:gd name="connsiteX19" fmla="*/ 190950 w 519581"/>
                <a:gd name="connsiteY19" fmla="*/ 277453 h 606128"/>
                <a:gd name="connsiteX20" fmla="*/ 167194 w 519581"/>
                <a:gd name="connsiteY20" fmla="*/ 254290 h 606128"/>
                <a:gd name="connsiteX21" fmla="*/ 90022 w 519581"/>
                <a:gd name="connsiteY21" fmla="*/ 211526 h 606128"/>
                <a:gd name="connsiteX22" fmla="*/ 430293 w 519581"/>
                <a:gd name="connsiteY22" fmla="*/ 211526 h 606128"/>
                <a:gd name="connsiteX23" fmla="*/ 471900 w 519581"/>
                <a:gd name="connsiteY23" fmla="*/ 258264 h 606128"/>
                <a:gd name="connsiteX24" fmla="*/ 435923 w 519581"/>
                <a:gd name="connsiteY24" fmla="*/ 559390 h 606128"/>
                <a:gd name="connsiteX25" fmla="*/ 383193 w 519581"/>
                <a:gd name="connsiteY25" fmla="*/ 606128 h 606128"/>
                <a:gd name="connsiteX26" fmla="*/ 139730 w 519581"/>
                <a:gd name="connsiteY26" fmla="*/ 606128 h 606128"/>
                <a:gd name="connsiteX27" fmla="*/ 86726 w 519581"/>
                <a:gd name="connsiteY27" fmla="*/ 559527 h 606128"/>
                <a:gd name="connsiteX28" fmla="*/ 48689 w 519581"/>
                <a:gd name="connsiteY28" fmla="*/ 258264 h 606128"/>
                <a:gd name="connsiteX29" fmla="*/ 90022 w 519581"/>
                <a:gd name="connsiteY29" fmla="*/ 211526 h 606128"/>
                <a:gd name="connsiteX30" fmla="*/ 233820 w 519581"/>
                <a:gd name="connsiteY30" fmla="*/ 46503 h 606128"/>
                <a:gd name="connsiteX31" fmla="*/ 153363 w 519581"/>
                <a:gd name="connsiteY31" fmla="*/ 59939 h 606128"/>
                <a:gd name="connsiteX32" fmla="*/ 151853 w 519581"/>
                <a:gd name="connsiteY32" fmla="*/ 78859 h 606128"/>
                <a:gd name="connsiteX33" fmla="*/ 212264 w 519581"/>
                <a:gd name="connsiteY33" fmla="*/ 90512 h 606128"/>
                <a:gd name="connsiteX34" fmla="*/ 308099 w 519581"/>
                <a:gd name="connsiteY34" fmla="*/ 90512 h 606128"/>
                <a:gd name="connsiteX35" fmla="*/ 371119 w 519581"/>
                <a:gd name="connsiteY35" fmla="*/ 77899 h 606128"/>
                <a:gd name="connsiteX36" fmla="*/ 368922 w 519581"/>
                <a:gd name="connsiteY36" fmla="*/ 59253 h 606128"/>
                <a:gd name="connsiteX37" fmla="*/ 333499 w 519581"/>
                <a:gd name="connsiteY37" fmla="*/ 46503 h 606128"/>
                <a:gd name="connsiteX38" fmla="*/ 233820 w 519581"/>
                <a:gd name="connsiteY38" fmla="*/ 46503 h 606128"/>
                <a:gd name="connsiteX39" fmla="*/ 187825 w 519581"/>
                <a:gd name="connsiteY39" fmla="*/ 27 h 606128"/>
                <a:gd name="connsiteX40" fmla="*/ 335146 w 519581"/>
                <a:gd name="connsiteY40" fmla="*/ 27 h 606128"/>
                <a:gd name="connsiteX41" fmla="*/ 419860 w 519581"/>
                <a:gd name="connsiteY41" fmla="*/ 49794 h 606128"/>
                <a:gd name="connsiteX42" fmla="*/ 434001 w 519581"/>
                <a:gd name="connsiteY42" fmla="*/ 73238 h 606128"/>
                <a:gd name="connsiteX43" fmla="*/ 467228 w 519581"/>
                <a:gd name="connsiteY43" fmla="*/ 90512 h 606128"/>
                <a:gd name="connsiteX44" fmla="*/ 503200 w 519581"/>
                <a:gd name="connsiteY44" fmla="*/ 131093 h 606128"/>
                <a:gd name="connsiteX45" fmla="*/ 517479 w 519581"/>
                <a:gd name="connsiteY45" fmla="*/ 155222 h 606128"/>
                <a:gd name="connsiteX46" fmla="*/ 484527 w 519581"/>
                <a:gd name="connsiteY46" fmla="*/ 179489 h 606128"/>
                <a:gd name="connsiteX47" fmla="*/ 0 w 519581"/>
                <a:gd name="connsiteY47" fmla="*/ 156456 h 606128"/>
                <a:gd name="connsiteX48" fmla="*/ 10023 w 519581"/>
                <a:gd name="connsiteY48" fmla="*/ 133561 h 606128"/>
                <a:gd name="connsiteX49" fmla="*/ 49153 w 519581"/>
                <a:gd name="connsiteY49" fmla="*/ 90512 h 606128"/>
                <a:gd name="connsiteX50" fmla="*/ 90068 w 519581"/>
                <a:gd name="connsiteY50" fmla="*/ 74060 h 606128"/>
                <a:gd name="connsiteX51" fmla="*/ 104485 w 519581"/>
                <a:gd name="connsiteY51" fmla="*/ 51850 h 606128"/>
                <a:gd name="connsiteX52" fmla="*/ 187825 w 519581"/>
                <a:gd name="connsiteY52" fmla="*/ 27 h 606128"/>
                <a:gd name="connsiteX0" fmla="*/ 378300 w 544623"/>
                <a:gd name="connsiteY0" fmla="*/ 254290 h 606128"/>
                <a:gd name="connsiteX1" fmla="*/ 354544 w 544623"/>
                <a:gd name="connsiteY1" fmla="*/ 277453 h 606128"/>
                <a:gd name="connsiteX2" fmla="*/ 354544 w 544623"/>
                <a:gd name="connsiteY2" fmla="*/ 540338 h 606128"/>
                <a:gd name="connsiteX3" fmla="*/ 378300 w 544623"/>
                <a:gd name="connsiteY3" fmla="*/ 563365 h 606128"/>
                <a:gd name="connsiteX4" fmla="*/ 401369 w 544623"/>
                <a:gd name="connsiteY4" fmla="*/ 540338 h 606128"/>
                <a:gd name="connsiteX5" fmla="*/ 401369 w 544623"/>
                <a:gd name="connsiteY5" fmla="*/ 277453 h 606128"/>
                <a:gd name="connsiteX6" fmla="*/ 378300 w 544623"/>
                <a:gd name="connsiteY6" fmla="*/ 254290 h 606128"/>
                <a:gd name="connsiteX7" fmla="*/ 288220 w 544623"/>
                <a:gd name="connsiteY7" fmla="*/ 254290 h 606128"/>
                <a:gd name="connsiteX8" fmla="*/ 264464 w 544623"/>
                <a:gd name="connsiteY8" fmla="*/ 277453 h 606128"/>
                <a:gd name="connsiteX9" fmla="*/ 264464 w 544623"/>
                <a:gd name="connsiteY9" fmla="*/ 540338 h 606128"/>
                <a:gd name="connsiteX10" fmla="*/ 288220 w 544623"/>
                <a:gd name="connsiteY10" fmla="*/ 563365 h 606128"/>
                <a:gd name="connsiteX11" fmla="*/ 311290 w 544623"/>
                <a:gd name="connsiteY11" fmla="*/ 540338 h 606128"/>
                <a:gd name="connsiteX12" fmla="*/ 311290 w 544623"/>
                <a:gd name="connsiteY12" fmla="*/ 277453 h 606128"/>
                <a:gd name="connsiteX13" fmla="*/ 288220 w 544623"/>
                <a:gd name="connsiteY13" fmla="*/ 254290 h 606128"/>
                <a:gd name="connsiteX14" fmla="*/ 192236 w 544623"/>
                <a:gd name="connsiteY14" fmla="*/ 254290 h 606128"/>
                <a:gd name="connsiteX15" fmla="*/ 169167 w 544623"/>
                <a:gd name="connsiteY15" fmla="*/ 277453 h 606128"/>
                <a:gd name="connsiteX16" fmla="*/ 169167 w 544623"/>
                <a:gd name="connsiteY16" fmla="*/ 540338 h 606128"/>
                <a:gd name="connsiteX17" fmla="*/ 192236 w 544623"/>
                <a:gd name="connsiteY17" fmla="*/ 563365 h 606128"/>
                <a:gd name="connsiteX18" fmla="*/ 215992 w 544623"/>
                <a:gd name="connsiteY18" fmla="*/ 540338 h 606128"/>
                <a:gd name="connsiteX19" fmla="*/ 215992 w 544623"/>
                <a:gd name="connsiteY19" fmla="*/ 277453 h 606128"/>
                <a:gd name="connsiteX20" fmla="*/ 192236 w 544623"/>
                <a:gd name="connsiteY20" fmla="*/ 254290 h 606128"/>
                <a:gd name="connsiteX21" fmla="*/ 115064 w 544623"/>
                <a:gd name="connsiteY21" fmla="*/ 211526 h 606128"/>
                <a:gd name="connsiteX22" fmla="*/ 455335 w 544623"/>
                <a:gd name="connsiteY22" fmla="*/ 211526 h 606128"/>
                <a:gd name="connsiteX23" fmla="*/ 496942 w 544623"/>
                <a:gd name="connsiteY23" fmla="*/ 258264 h 606128"/>
                <a:gd name="connsiteX24" fmla="*/ 460965 w 544623"/>
                <a:gd name="connsiteY24" fmla="*/ 559390 h 606128"/>
                <a:gd name="connsiteX25" fmla="*/ 408235 w 544623"/>
                <a:gd name="connsiteY25" fmla="*/ 606128 h 606128"/>
                <a:gd name="connsiteX26" fmla="*/ 164772 w 544623"/>
                <a:gd name="connsiteY26" fmla="*/ 606128 h 606128"/>
                <a:gd name="connsiteX27" fmla="*/ 111768 w 544623"/>
                <a:gd name="connsiteY27" fmla="*/ 559527 h 606128"/>
                <a:gd name="connsiteX28" fmla="*/ 73731 w 544623"/>
                <a:gd name="connsiteY28" fmla="*/ 258264 h 606128"/>
                <a:gd name="connsiteX29" fmla="*/ 115064 w 544623"/>
                <a:gd name="connsiteY29" fmla="*/ 211526 h 606128"/>
                <a:gd name="connsiteX30" fmla="*/ 258862 w 544623"/>
                <a:gd name="connsiteY30" fmla="*/ 46503 h 606128"/>
                <a:gd name="connsiteX31" fmla="*/ 178405 w 544623"/>
                <a:gd name="connsiteY31" fmla="*/ 59939 h 606128"/>
                <a:gd name="connsiteX32" fmla="*/ 176895 w 544623"/>
                <a:gd name="connsiteY32" fmla="*/ 78859 h 606128"/>
                <a:gd name="connsiteX33" fmla="*/ 237306 w 544623"/>
                <a:gd name="connsiteY33" fmla="*/ 90512 h 606128"/>
                <a:gd name="connsiteX34" fmla="*/ 333141 w 544623"/>
                <a:gd name="connsiteY34" fmla="*/ 90512 h 606128"/>
                <a:gd name="connsiteX35" fmla="*/ 396161 w 544623"/>
                <a:gd name="connsiteY35" fmla="*/ 77899 h 606128"/>
                <a:gd name="connsiteX36" fmla="*/ 393964 w 544623"/>
                <a:gd name="connsiteY36" fmla="*/ 59253 h 606128"/>
                <a:gd name="connsiteX37" fmla="*/ 358541 w 544623"/>
                <a:gd name="connsiteY37" fmla="*/ 46503 h 606128"/>
                <a:gd name="connsiteX38" fmla="*/ 258862 w 544623"/>
                <a:gd name="connsiteY38" fmla="*/ 46503 h 606128"/>
                <a:gd name="connsiteX39" fmla="*/ 212867 w 544623"/>
                <a:gd name="connsiteY39" fmla="*/ 27 h 606128"/>
                <a:gd name="connsiteX40" fmla="*/ 360188 w 544623"/>
                <a:gd name="connsiteY40" fmla="*/ 27 h 606128"/>
                <a:gd name="connsiteX41" fmla="*/ 444902 w 544623"/>
                <a:gd name="connsiteY41" fmla="*/ 49794 h 606128"/>
                <a:gd name="connsiteX42" fmla="*/ 459043 w 544623"/>
                <a:gd name="connsiteY42" fmla="*/ 73238 h 606128"/>
                <a:gd name="connsiteX43" fmla="*/ 492270 w 544623"/>
                <a:gd name="connsiteY43" fmla="*/ 90512 h 606128"/>
                <a:gd name="connsiteX44" fmla="*/ 528242 w 544623"/>
                <a:gd name="connsiteY44" fmla="*/ 131093 h 606128"/>
                <a:gd name="connsiteX45" fmla="*/ 542521 w 544623"/>
                <a:gd name="connsiteY45" fmla="*/ 155222 h 606128"/>
                <a:gd name="connsiteX46" fmla="*/ 509569 w 544623"/>
                <a:gd name="connsiteY46" fmla="*/ 179489 h 606128"/>
                <a:gd name="connsiteX47" fmla="*/ 25042 w 544623"/>
                <a:gd name="connsiteY47" fmla="*/ 156456 h 606128"/>
                <a:gd name="connsiteX48" fmla="*/ 74195 w 544623"/>
                <a:gd name="connsiteY48" fmla="*/ 90512 h 606128"/>
                <a:gd name="connsiteX49" fmla="*/ 115110 w 544623"/>
                <a:gd name="connsiteY49" fmla="*/ 74060 h 606128"/>
                <a:gd name="connsiteX50" fmla="*/ 129527 w 544623"/>
                <a:gd name="connsiteY50" fmla="*/ 51850 h 606128"/>
                <a:gd name="connsiteX51" fmla="*/ 212867 w 544623"/>
                <a:gd name="connsiteY5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177236 w 544964"/>
                <a:gd name="connsiteY32" fmla="*/ 78859 h 606128"/>
                <a:gd name="connsiteX33" fmla="*/ 237647 w 544964"/>
                <a:gd name="connsiteY33" fmla="*/ 90512 h 606128"/>
                <a:gd name="connsiteX34" fmla="*/ 333482 w 544964"/>
                <a:gd name="connsiteY34" fmla="*/ 90512 h 606128"/>
                <a:gd name="connsiteX35" fmla="*/ 396502 w 544964"/>
                <a:gd name="connsiteY35" fmla="*/ 77899 h 606128"/>
                <a:gd name="connsiteX36" fmla="*/ 394305 w 544964"/>
                <a:gd name="connsiteY36" fmla="*/ 59253 h 606128"/>
                <a:gd name="connsiteX37" fmla="*/ 358882 w 544964"/>
                <a:gd name="connsiteY37" fmla="*/ 46503 h 606128"/>
                <a:gd name="connsiteX38" fmla="*/ 259203 w 544964"/>
                <a:gd name="connsiteY38" fmla="*/ 46503 h 606128"/>
                <a:gd name="connsiteX39" fmla="*/ 213208 w 544964"/>
                <a:gd name="connsiteY39" fmla="*/ 27 h 606128"/>
                <a:gd name="connsiteX40" fmla="*/ 360529 w 544964"/>
                <a:gd name="connsiteY40" fmla="*/ 27 h 606128"/>
                <a:gd name="connsiteX41" fmla="*/ 445243 w 544964"/>
                <a:gd name="connsiteY41" fmla="*/ 49794 h 606128"/>
                <a:gd name="connsiteX42" fmla="*/ 459384 w 544964"/>
                <a:gd name="connsiteY42" fmla="*/ 73238 h 606128"/>
                <a:gd name="connsiteX43" fmla="*/ 492611 w 544964"/>
                <a:gd name="connsiteY43" fmla="*/ 90512 h 606128"/>
                <a:gd name="connsiteX44" fmla="*/ 528583 w 544964"/>
                <a:gd name="connsiteY44" fmla="*/ 131093 h 606128"/>
                <a:gd name="connsiteX45" fmla="*/ 542862 w 544964"/>
                <a:gd name="connsiteY45" fmla="*/ 155222 h 606128"/>
                <a:gd name="connsiteX46" fmla="*/ 509910 w 544964"/>
                <a:gd name="connsiteY46" fmla="*/ 179489 h 606128"/>
                <a:gd name="connsiteX47" fmla="*/ 25383 w 544964"/>
                <a:gd name="connsiteY47" fmla="*/ 156456 h 606128"/>
                <a:gd name="connsiteX48" fmla="*/ 74536 w 544964"/>
                <a:gd name="connsiteY48" fmla="*/ 90512 h 606128"/>
                <a:gd name="connsiteX49" fmla="*/ 129868 w 544964"/>
                <a:gd name="connsiteY49" fmla="*/ 51850 h 606128"/>
                <a:gd name="connsiteX50" fmla="*/ 213208 w 544964"/>
                <a:gd name="connsiteY50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37647 w 544964"/>
                <a:gd name="connsiteY32" fmla="*/ 90512 h 606128"/>
                <a:gd name="connsiteX33" fmla="*/ 333482 w 544964"/>
                <a:gd name="connsiteY33" fmla="*/ 90512 h 606128"/>
                <a:gd name="connsiteX34" fmla="*/ 396502 w 544964"/>
                <a:gd name="connsiteY34" fmla="*/ 77899 h 606128"/>
                <a:gd name="connsiteX35" fmla="*/ 394305 w 544964"/>
                <a:gd name="connsiteY35" fmla="*/ 59253 h 606128"/>
                <a:gd name="connsiteX36" fmla="*/ 358882 w 544964"/>
                <a:gd name="connsiteY36" fmla="*/ 46503 h 606128"/>
                <a:gd name="connsiteX37" fmla="*/ 259203 w 544964"/>
                <a:gd name="connsiteY37" fmla="*/ 46503 h 606128"/>
                <a:gd name="connsiteX38" fmla="*/ 213208 w 544964"/>
                <a:gd name="connsiteY38" fmla="*/ 27 h 606128"/>
                <a:gd name="connsiteX39" fmla="*/ 360529 w 544964"/>
                <a:gd name="connsiteY39" fmla="*/ 27 h 606128"/>
                <a:gd name="connsiteX40" fmla="*/ 445243 w 544964"/>
                <a:gd name="connsiteY40" fmla="*/ 49794 h 606128"/>
                <a:gd name="connsiteX41" fmla="*/ 459384 w 544964"/>
                <a:gd name="connsiteY41" fmla="*/ 73238 h 606128"/>
                <a:gd name="connsiteX42" fmla="*/ 492611 w 544964"/>
                <a:gd name="connsiteY42" fmla="*/ 90512 h 606128"/>
                <a:gd name="connsiteX43" fmla="*/ 528583 w 544964"/>
                <a:gd name="connsiteY43" fmla="*/ 131093 h 606128"/>
                <a:gd name="connsiteX44" fmla="*/ 542862 w 544964"/>
                <a:gd name="connsiteY44" fmla="*/ 155222 h 606128"/>
                <a:gd name="connsiteX45" fmla="*/ 509910 w 544964"/>
                <a:gd name="connsiteY45" fmla="*/ 179489 h 606128"/>
                <a:gd name="connsiteX46" fmla="*/ 25383 w 544964"/>
                <a:gd name="connsiteY46" fmla="*/ 156456 h 606128"/>
                <a:gd name="connsiteX47" fmla="*/ 74536 w 544964"/>
                <a:gd name="connsiteY47" fmla="*/ 90512 h 606128"/>
                <a:gd name="connsiteX48" fmla="*/ 129868 w 544964"/>
                <a:gd name="connsiteY48" fmla="*/ 51850 h 606128"/>
                <a:gd name="connsiteX49" fmla="*/ 213208 w 544964"/>
                <a:gd name="connsiteY49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33482 w 544964"/>
                <a:gd name="connsiteY32" fmla="*/ 90512 h 606128"/>
                <a:gd name="connsiteX33" fmla="*/ 396502 w 544964"/>
                <a:gd name="connsiteY33" fmla="*/ 77899 h 606128"/>
                <a:gd name="connsiteX34" fmla="*/ 394305 w 544964"/>
                <a:gd name="connsiteY34" fmla="*/ 59253 h 606128"/>
                <a:gd name="connsiteX35" fmla="*/ 358882 w 544964"/>
                <a:gd name="connsiteY35" fmla="*/ 46503 h 606128"/>
                <a:gd name="connsiteX36" fmla="*/ 259203 w 544964"/>
                <a:gd name="connsiteY36" fmla="*/ 46503 h 606128"/>
                <a:gd name="connsiteX37" fmla="*/ 213208 w 544964"/>
                <a:gd name="connsiteY37" fmla="*/ 27 h 606128"/>
                <a:gd name="connsiteX38" fmla="*/ 360529 w 544964"/>
                <a:gd name="connsiteY38" fmla="*/ 27 h 606128"/>
                <a:gd name="connsiteX39" fmla="*/ 445243 w 544964"/>
                <a:gd name="connsiteY39" fmla="*/ 49794 h 606128"/>
                <a:gd name="connsiteX40" fmla="*/ 459384 w 544964"/>
                <a:gd name="connsiteY40" fmla="*/ 73238 h 606128"/>
                <a:gd name="connsiteX41" fmla="*/ 492611 w 544964"/>
                <a:gd name="connsiteY41" fmla="*/ 90512 h 606128"/>
                <a:gd name="connsiteX42" fmla="*/ 528583 w 544964"/>
                <a:gd name="connsiteY42" fmla="*/ 131093 h 606128"/>
                <a:gd name="connsiteX43" fmla="*/ 542862 w 544964"/>
                <a:gd name="connsiteY43" fmla="*/ 155222 h 606128"/>
                <a:gd name="connsiteX44" fmla="*/ 509910 w 544964"/>
                <a:gd name="connsiteY44" fmla="*/ 179489 h 606128"/>
                <a:gd name="connsiteX45" fmla="*/ 25383 w 544964"/>
                <a:gd name="connsiteY45" fmla="*/ 156456 h 606128"/>
                <a:gd name="connsiteX46" fmla="*/ 74536 w 544964"/>
                <a:gd name="connsiteY46" fmla="*/ 90512 h 606128"/>
                <a:gd name="connsiteX47" fmla="*/ 129868 w 544964"/>
                <a:gd name="connsiteY47" fmla="*/ 51850 h 606128"/>
                <a:gd name="connsiteX48" fmla="*/ 213208 w 544964"/>
                <a:gd name="connsiteY48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6502 w 544964"/>
                <a:gd name="connsiteY32" fmla="*/ 77899 h 606128"/>
                <a:gd name="connsiteX33" fmla="*/ 394305 w 544964"/>
                <a:gd name="connsiteY33" fmla="*/ 59253 h 606128"/>
                <a:gd name="connsiteX34" fmla="*/ 358882 w 544964"/>
                <a:gd name="connsiteY34" fmla="*/ 46503 h 606128"/>
                <a:gd name="connsiteX35" fmla="*/ 259203 w 544964"/>
                <a:gd name="connsiteY35" fmla="*/ 46503 h 606128"/>
                <a:gd name="connsiteX36" fmla="*/ 213208 w 544964"/>
                <a:gd name="connsiteY36" fmla="*/ 27 h 606128"/>
                <a:gd name="connsiteX37" fmla="*/ 360529 w 544964"/>
                <a:gd name="connsiteY37" fmla="*/ 27 h 606128"/>
                <a:gd name="connsiteX38" fmla="*/ 445243 w 544964"/>
                <a:gd name="connsiteY38" fmla="*/ 49794 h 606128"/>
                <a:gd name="connsiteX39" fmla="*/ 459384 w 544964"/>
                <a:gd name="connsiteY39" fmla="*/ 73238 h 606128"/>
                <a:gd name="connsiteX40" fmla="*/ 492611 w 544964"/>
                <a:gd name="connsiteY40" fmla="*/ 90512 h 606128"/>
                <a:gd name="connsiteX41" fmla="*/ 528583 w 544964"/>
                <a:gd name="connsiteY41" fmla="*/ 131093 h 606128"/>
                <a:gd name="connsiteX42" fmla="*/ 542862 w 544964"/>
                <a:gd name="connsiteY42" fmla="*/ 155222 h 606128"/>
                <a:gd name="connsiteX43" fmla="*/ 509910 w 544964"/>
                <a:gd name="connsiteY43" fmla="*/ 179489 h 606128"/>
                <a:gd name="connsiteX44" fmla="*/ 25383 w 544964"/>
                <a:gd name="connsiteY44" fmla="*/ 156456 h 606128"/>
                <a:gd name="connsiteX45" fmla="*/ 74536 w 544964"/>
                <a:gd name="connsiteY45" fmla="*/ 90512 h 606128"/>
                <a:gd name="connsiteX46" fmla="*/ 129868 w 544964"/>
                <a:gd name="connsiteY46" fmla="*/ 51850 h 606128"/>
                <a:gd name="connsiteX47" fmla="*/ 213208 w 544964"/>
                <a:gd name="connsiteY47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4305 w 544964"/>
                <a:gd name="connsiteY32" fmla="*/ 59253 h 606128"/>
                <a:gd name="connsiteX33" fmla="*/ 358882 w 544964"/>
                <a:gd name="connsiteY33" fmla="*/ 46503 h 606128"/>
                <a:gd name="connsiteX34" fmla="*/ 259203 w 544964"/>
                <a:gd name="connsiteY34" fmla="*/ 46503 h 606128"/>
                <a:gd name="connsiteX35" fmla="*/ 213208 w 544964"/>
                <a:gd name="connsiteY35" fmla="*/ 27 h 606128"/>
                <a:gd name="connsiteX36" fmla="*/ 360529 w 544964"/>
                <a:gd name="connsiteY36" fmla="*/ 27 h 606128"/>
                <a:gd name="connsiteX37" fmla="*/ 445243 w 544964"/>
                <a:gd name="connsiteY37" fmla="*/ 49794 h 606128"/>
                <a:gd name="connsiteX38" fmla="*/ 459384 w 544964"/>
                <a:gd name="connsiteY38" fmla="*/ 73238 h 606128"/>
                <a:gd name="connsiteX39" fmla="*/ 492611 w 544964"/>
                <a:gd name="connsiteY39" fmla="*/ 90512 h 606128"/>
                <a:gd name="connsiteX40" fmla="*/ 528583 w 544964"/>
                <a:gd name="connsiteY40" fmla="*/ 131093 h 606128"/>
                <a:gd name="connsiteX41" fmla="*/ 542862 w 544964"/>
                <a:gd name="connsiteY41" fmla="*/ 155222 h 606128"/>
                <a:gd name="connsiteX42" fmla="*/ 509910 w 544964"/>
                <a:gd name="connsiteY42" fmla="*/ 179489 h 606128"/>
                <a:gd name="connsiteX43" fmla="*/ 25383 w 544964"/>
                <a:gd name="connsiteY43" fmla="*/ 156456 h 606128"/>
                <a:gd name="connsiteX44" fmla="*/ 74536 w 544964"/>
                <a:gd name="connsiteY44" fmla="*/ 90512 h 606128"/>
                <a:gd name="connsiteX45" fmla="*/ 129868 w 544964"/>
                <a:gd name="connsiteY45" fmla="*/ 51850 h 606128"/>
                <a:gd name="connsiteX46" fmla="*/ 213208 w 544964"/>
                <a:gd name="connsiteY46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58882 w 544964"/>
                <a:gd name="connsiteY32" fmla="*/ 46503 h 606128"/>
                <a:gd name="connsiteX33" fmla="*/ 259203 w 544964"/>
                <a:gd name="connsiteY33" fmla="*/ 46503 h 606128"/>
                <a:gd name="connsiteX34" fmla="*/ 213208 w 544964"/>
                <a:gd name="connsiteY34" fmla="*/ 27 h 606128"/>
                <a:gd name="connsiteX35" fmla="*/ 360529 w 544964"/>
                <a:gd name="connsiteY35" fmla="*/ 27 h 606128"/>
                <a:gd name="connsiteX36" fmla="*/ 445243 w 544964"/>
                <a:gd name="connsiteY36" fmla="*/ 49794 h 606128"/>
                <a:gd name="connsiteX37" fmla="*/ 459384 w 544964"/>
                <a:gd name="connsiteY37" fmla="*/ 73238 h 606128"/>
                <a:gd name="connsiteX38" fmla="*/ 492611 w 544964"/>
                <a:gd name="connsiteY38" fmla="*/ 90512 h 606128"/>
                <a:gd name="connsiteX39" fmla="*/ 528583 w 544964"/>
                <a:gd name="connsiteY39" fmla="*/ 131093 h 606128"/>
                <a:gd name="connsiteX40" fmla="*/ 542862 w 544964"/>
                <a:gd name="connsiteY40" fmla="*/ 155222 h 606128"/>
                <a:gd name="connsiteX41" fmla="*/ 509910 w 544964"/>
                <a:gd name="connsiteY41" fmla="*/ 179489 h 606128"/>
                <a:gd name="connsiteX42" fmla="*/ 25383 w 544964"/>
                <a:gd name="connsiteY42" fmla="*/ 156456 h 606128"/>
                <a:gd name="connsiteX43" fmla="*/ 74536 w 544964"/>
                <a:gd name="connsiteY43" fmla="*/ 90512 h 606128"/>
                <a:gd name="connsiteX44" fmla="*/ 129868 w 544964"/>
                <a:gd name="connsiteY44" fmla="*/ 51850 h 606128"/>
                <a:gd name="connsiteX45" fmla="*/ 213208 w 544964"/>
                <a:gd name="connsiteY45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59203 w 544964"/>
                <a:gd name="connsiteY32" fmla="*/ 46503 h 606128"/>
                <a:gd name="connsiteX33" fmla="*/ 213208 w 544964"/>
                <a:gd name="connsiteY33" fmla="*/ 27 h 606128"/>
                <a:gd name="connsiteX34" fmla="*/ 360529 w 544964"/>
                <a:gd name="connsiteY34" fmla="*/ 27 h 606128"/>
                <a:gd name="connsiteX35" fmla="*/ 445243 w 544964"/>
                <a:gd name="connsiteY35" fmla="*/ 49794 h 606128"/>
                <a:gd name="connsiteX36" fmla="*/ 459384 w 544964"/>
                <a:gd name="connsiteY36" fmla="*/ 73238 h 606128"/>
                <a:gd name="connsiteX37" fmla="*/ 492611 w 544964"/>
                <a:gd name="connsiteY37" fmla="*/ 90512 h 606128"/>
                <a:gd name="connsiteX38" fmla="*/ 528583 w 544964"/>
                <a:gd name="connsiteY38" fmla="*/ 131093 h 606128"/>
                <a:gd name="connsiteX39" fmla="*/ 542862 w 544964"/>
                <a:gd name="connsiteY39" fmla="*/ 155222 h 606128"/>
                <a:gd name="connsiteX40" fmla="*/ 509910 w 544964"/>
                <a:gd name="connsiteY40" fmla="*/ 179489 h 606128"/>
                <a:gd name="connsiteX41" fmla="*/ 25383 w 544964"/>
                <a:gd name="connsiteY41" fmla="*/ 156456 h 606128"/>
                <a:gd name="connsiteX42" fmla="*/ 74536 w 544964"/>
                <a:gd name="connsiteY42" fmla="*/ 90512 h 606128"/>
                <a:gd name="connsiteX43" fmla="*/ 129868 w 544964"/>
                <a:gd name="connsiteY43" fmla="*/ 51850 h 606128"/>
                <a:gd name="connsiteX44" fmla="*/ 213208 w 544964"/>
                <a:gd name="connsiteY44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13208 w 544964"/>
                <a:gd name="connsiteY30" fmla="*/ 27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41" fmla="*/ 213208 w 544964"/>
                <a:gd name="connsiteY4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129868 w 544964"/>
                <a:gd name="connsiteY30" fmla="*/ 51850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0" fmla="*/ 385264 w 551587"/>
                <a:gd name="connsiteY0" fmla="*/ 254290 h 606128"/>
                <a:gd name="connsiteX1" fmla="*/ 361508 w 551587"/>
                <a:gd name="connsiteY1" fmla="*/ 277453 h 606128"/>
                <a:gd name="connsiteX2" fmla="*/ 361508 w 551587"/>
                <a:gd name="connsiteY2" fmla="*/ 540338 h 606128"/>
                <a:gd name="connsiteX3" fmla="*/ 385264 w 551587"/>
                <a:gd name="connsiteY3" fmla="*/ 563365 h 606128"/>
                <a:gd name="connsiteX4" fmla="*/ 408333 w 551587"/>
                <a:gd name="connsiteY4" fmla="*/ 540338 h 606128"/>
                <a:gd name="connsiteX5" fmla="*/ 408333 w 551587"/>
                <a:gd name="connsiteY5" fmla="*/ 277453 h 606128"/>
                <a:gd name="connsiteX6" fmla="*/ 385264 w 551587"/>
                <a:gd name="connsiteY6" fmla="*/ 254290 h 606128"/>
                <a:gd name="connsiteX7" fmla="*/ 295184 w 551587"/>
                <a:gd name="connsiteY7" fmla="*/ 254290 h 606128"/>
                <a:gd name="connsiteX8" fmla="*/ 271428 w 551587"/>
                <a:gd name="connsiteY8" fmla="*/ 277453 h 606128"/>
                <a:gd name="connsiteX9" fmla="*/ 271428 w 551587"/>
                <a:gd name="connsiteY9" fmla="*/ 540338 h 606128"/>
                <a:gd name="connsiteX10" fmla="*/ 295184 w 551587"/>
                <a:gd name="connsiteY10" fmla="*/ 563365 h 606128"/>
                <a:gd name="connsiteX11" fmla="*/ 318254 w 551587"/>
                <a:gd name="connsiteY11" fmla="*/ 540338 h 606128"/>
                <a:gd name="connsiteX12" fmla="*/ 318254 w 551587"/>
                <a:gd name="connsiteY12" fmla="*/ 277453 h 606128"/>
                <a:gd name="connsiteX13" fmla="*/ 295184 w 551587"/>
                <a:gd name="connsiteY13" fmla="*/ 254290 h 606128"/>
                <a:gd name="connsiteX14" fmla="*/ 199200 w 551587"/>
                <a:gd name="connsiteY14" fmla="*/ 254290 h 606128"/>
                <a:gd name="connsiteX15" fmla="*/ 176131 w 551587"/>
                <a:gd name="connsiteY15" fmla="*/ 277453 h 606128"/>
                <a:gd name="connsiteX16" fmla="*/ 176131 w 551587"/>
                <a:gd name="connsiteY16" fmla="*/ 540338 h 606128"/>
                <a:gd name="connsiteX17" fmla="*/ 199200 w 551587"/>
                <a:gd name="connsiteY17" fmla="*/ 563365 h 606128"/>
                <a:gd name="connsiteX18" fmla="*/ 222956 w 551587"/>
                <a:gd name="connsiteY18" fmla="*/ 540338 h 606128"/>
                <a:gd name="connsiteX19" fmla="*/ 222956 w 551587"/>
                <a:gd name="connsiteY19" fmla="*/ 277453 h 606128"/>
                <a:gd name="connsiteX20" fmla="*/ 199200 w 551587"/>
                <a:gd name="connsiteY20" fmla="*/ 254290 h 606128"/>
                <a:gd name="connsiteX21" fmla="*/ 122028 w 551587"/>
                <a:gd name="connsiteY21" fmla="*/ 211526 h 606128"/>
                <a:gd name="connsiteX22" fmla="*/ 462299 w 551587"/>
                <a:gd name="connsiteY22" fmla="*/ 211526 h 606128"/>
                <a:gd name="connsiteX23" fmla="*/ 503906 w 551587"/>
                <a:gd name="connsiteY23" fmla="*/ 258264 h 606128"/>
                <a:gd name="connsiteX24" fmla="*/ 467929 w 551587"/>
                <a:gd name="connsiteY24" fmla="*/ 559390 h 606128"/>
                <a:gd name="connsiteX25" fmla="*/ 415199 w 551587"/>
                <a:gd name="connsiteY25" fmla="*/ 606128 h 606128"/>
                <a:gd name="connsiteX26" fmla="*/ 171736 w 551587"/>
                <a:gd name="connsiteY26" fmla="*/ 606128 h 606128"/>
                <a:gd name="connsiteX27" fmla="*/ 118732 w 551587"/>
                <a:gd name="connsiteY27" fmla="*/ 559527 h 606128"/>
                <a:gd name="connsiteX28" fmla="*/ 80695 w 551587"/>
                <a:gd name="connsiteY28" fmla="*/ 258264 h 606128"/>
                <a:gd name="connsiteX29" fmla="*/ 122028 w 551587"/>
                <a:gd name="connsiteY29" fmla="*/ 211526 h 606128"/>
                <a:gd name="connsiteX30" fmla="*/ 81159 w 551587"/>
                <a:gd name="connsiteY30" fmla="*/ 90512 h 606128"/>
                <a:gd name="connsiteX31" fmla="*/ 367152 w 551587"/>
                <a:gd name="connsiteY31" fmla="*/ 27 h 606128"/>
                <a:gd name="connsiteX32" fmla="*/ 451866 w 551587"/>
                <a:gd name="connsiteY32" fmla="*/ 49794 h 606128"/>
                <a:gd name="connsiteX33" fmla="*/ 466007 w 551587"/>
                <a:gd name="connsiteY33" fmla="*/ 73238 h 606128"/>
                <a:gd name="connsiteX34" fmla="*/ 499234 w 551587"/>
                <a:gd name="connsiteY34" fmla="*/ 90512 h 606128"/>
                <a:gd name="connsiteX35" fmla="*/ 535206 w 551587"/>
                <a:gd name="connsiteY35" fmla="*/ 131093 h 606128"/>
                <a:gd name="connsiteX36" fmla="*/ 549485 w 551587"/>
                <a:gd name="connsiteY36" fmla="*/ 155222 h 606128"/>
                <a:gd name="connsiteX37" fmla="*/ 516533 w 551587"/>
                <a:gd name="connsiteY37" fmla="*/ 179489 h 606128"/>
                <a:gd name="connsiteX38" fmla="*/ 32006 w 551587"/>
                <a:gd name="connsiteY38" fmla="*/ 156456 h 606128"/>
                <a:gd name="connsiteX39" fmla="*/ 81159 w 551587"/>
                <a:gd name="connsiteY39" fmla="*/ 90512 h 606128"/>
                <a:gd name="connsiteX0" fmla="*/ 354769 w 521092"/>
                <a:gd name="connsiteY0" fmla="*/ 254290 h 606128"/>
                <a:gd name="connsiteX1" fmla="*/ 331013 w 521092"/>
                <a:gd name="connsiteY1" fmla="*/ 277453 h 606128"/>
                <a:gd name="connsiteX2" fmla="*/ 331013 w 521092"/>
                <a:gd name="connsiteY2" fmla="*/ 540338 h 606128"/>
                <a:gd name="connsiteX3" fmla="*/ 354769 w 521092"/>
                <a:gd name="connsiteY3" fmla="*/ 563365 h 606128"/>
                <a:gd name="connsiteX4" fmla="*/ 377838 w 521092"/>
                <a:gd name="connsiteY4" fmla="*/ 540338 h 606128"/>
                <a:gd name="connsiteX5" fmla="*/ 377838 w 521092"/>
                <a:gd name="connsiteY5" fmla="*/ 277453 h 606128"/>
                <a:gd name="connsiteX6" fmla="*/ 354769 w 521092"/>
                <a:gd name="connsiteY6" fmla="*/ 254290 h 606128"/>
                <a:gd name="connsiteX7" fmla="*/ 264689 w 521092"/>
                <a:gd name="connsiteY7" fmla="*/ 254290 h 606128"/>
                <a:gd name="connsiteX8" fmla="*/ 240933 w 521092"/>
                <a:gd name="connsiteY8" fmla="*/ 277453 h 606128"/>
                <a:gd name="connsiteX9" fmla="*/ 240933 w 521092"/>
                <a:gd name="connsiteY9" fmla="*/ 540338 h 606128"/>
                <a:gd name="connsiteX10" fmla="*/ 264689 w 521092"/>
                <a:gd name="connsiteY10" fmla="*/ 563365 h 606128"/>
                <a:gd name="connsiteX11" fmla="*/ 287759 w 521092"/>
                <a:gd name="connsiteY11" fmla="*/ 540338 h 606128"/>
                <a:gd name="connsiteX12" fmla="*/ 287759 w 521092"/>
                <a:gd name="connsiteY12" fmla="*/ 277453 h 606128"/>
                <a:gd name="connsiteX13" fmla="*/ 264689 w 521092"/>
                <a:gd name="connsiteY13" fmla="*/ 254290 h 606128"/>
                <a:gd name="connsiteX14" fmla="*/ 168705 w 521092"/>
                <a:gd name="connsiteY14" fmla="*/ 254290 h 606128"/>
                <a:gd name="connsiteX15" fmla="*/ 145636 w 521092"/>
                <a:gd name="connsiteY15" fmla="*/ 277453 h 606128"/>
                <a:gd name="connsiteX16" fmla="*/ 145636 w 521092"/>
                <a:gd name="connsiteY16" fmla="*/ 540338 h 606128"/>
                <a:gd name="connsiteX17" fmla="*/ 168705 w 521092"/>
                <a:gd name="connsiteY17" fmla="*/ 563365 h 606128"/>
                <a:gd name="connsiteX18" fmla="*/ 192461 w 521092"/>
                <a:gd name="connsiteY18" fmla="*/ 540338 h 606128"/>
                <a:gd name="connsiteX19" fmla="*/ 192461 w 521092"/>
                <a:gd name="connsiteY19" fmla="*/ 277453 h 606128"/>
                <a:gd name="connsiteX20" fmla="*/ 168705 w 521092"/>
                <a:gd name="connsiteY20" fmla="*/ 254290 h 606128"/>
                <a:gd name="connsiteX21" fmla="*/ 91533 w 521092"/>
                <a:gd name="connsiteY21" fmla="*/ 211526 h 606128"/>
                <a:gd name="connsiteX22" fmla="*/ 431804 w 521092"/>
                <a:gd name="connsiteY22" fmla="*/ 211526 h 606128"/>
                <a:gd name="connsiteX23" fmla="*/ 473411 w 521092"/>
                <a:gd name="connsiteY23" fmla="*/ 258264 h 606128"/>
                <a:gd name="connsiteX24" fmla="*/ 437434 w 521092"/>
                <a:gd name="connsiteY24" fmla="*/ 559390 h 606128"/>
                <a:gd name="connsiteX25" fmla="*/ 384704 w 521092"/>
                <a:gd name="connsiteY25" fmla="*/ 606128 h 606128"/>
                <a:gd name="connsiteX26" fmla="*/ 141241 w 521092"/>
                <a:gd name="connsiteY26" fmla="*/ 606128 h 606128"/>
                <a:gd name="connsiteX27" fmla="*/ 88237 w 521092"/>
                <a:gd name="connsiteY27" fmla="*/ 559527 h 606128"/>
                <a:gd name="connsiteX28" fmla="*/ 50200 w 521092"/>
                <a:gd name="connsiteY28" fmla="*/ 258264 h 606128"/>
                <a:gd name="connsiteX29" fmla="*/ 91533 w 521092"/>
                <a:gd name="connsiteY29" fmla="*/ 211526 h 606128"/>
                <a:gd name="connsiteX30" fmla="*/ 1511 w 521092"/>
                <a:gd name="connsiteY30" fmla="*/ 156456 h 606128"/>
                <a:gd name="connsiteX31" fmla="*/ 336657 w 521092"/>
                <a:gd name="connsiteY31" fmla="*/ 27 h 606128"/>
                <a:gd name="connsiteX32" fmla="*/ 421371 w 521092"/>
                <a:gd name="connsiteY32" fmla="*/ 49794 h 606128"/>
                <a:gd name="connsiteX33" fmla="*/ 435512 w 521092"/>
                <a:gd name="connsiteY33" fmla="*/ 73238 h 606128"/>
                <a:gd name="connsiteX34" fmla="*/ 468739 w 521092"/>
                <a:gd name="connsiteY34" fmla="*/ 90512 h 606128"/>
                <a:gd name="connsiteX35" fmla="*/ 504711 w 521092"/>
                <a:gd name="connsiteY35" fmla="*/ 131093 h 606128"/>
                <a:gd name="connsiteX36" fmla="*/ 518990 w 521092"/>
                <a:gd name="connsiteY36" fmla="*/ 155222 h 606128"/>
                <a:gd name="connsiteX37" fmla="*/ 486038 w 521092"/>
                <a:gd name="connsiteY37" fmla="*/ 179489 h 606128"/>
                <a:gd name="connsiteX38" fmla="*/ 1511 w 521092"/>
                <a:gd name="connsiteY38" fmla="*/ 156456 h 606128"/>
                <a:gd name="connsiteX0" fmla="*/ 304922 w 471245"/>
                <a:gd name="connsiteY0" fmla="*/ 254290 h 606128"/>
                <a:gd name="connsiteX1" fmla="*/ 281166 w 471245"/>
                <a:gd name="connsiteY1" fmla="*/ 277453 h 606128"/>
                <a:gd name="connsiteX2" fmla="*/ 281166 w 471245"/>
                <a:gd name="connsiteY2" fmla="*/ 540338 h 606128"/>
                <a:gd name="connsiteX3" fmla="*/ 304922 w 471245"/>
                <a:gd name="connsiteY3" fmla="*/ 563365 h 606128"/>
                <a:gd name="connsiteX4" fmla="*/ 327991 w 471245"/>
                <a:gd name="connsiteY4" fmla="*/ 540338 h 606128"/>
                <a:gd name="connsiteX5" fmla="*/ 327991 w 471245"/>
                <a:gd name="connsiteY5" fmla="*/ 277453 h 606128"/>
                <a:gd name="connsiteX6" fmla="*/ 304922 w 471245"/>
                <a:gd name="connsiteY6" fmla="*/ 254290 h 606128"/>
                <a:gd name="connsiteX7" fmla="*/ 214842 w 471245"/>
                <a:gd name="connsiteY7" fmla="*/ 254290 h 606128"/>
                <a:gd name="connsiteX8" fmla="*/ 191086 w 471245"/>
                <a:gd name="connsiteY8" fmla="*/ 277453 h 606128"/>
                <a:gd name="connsiteX9" fmla="*/ 191086 w 471245"/>
                <a:gd name="connsiteY9" fmla="*/ 540338 h 606128"/>
                <a:gd name="connsiteX10" fmla="*/ 214842 w 471245"/>
                <a:gd name="connsiteY10" fmla="*/ 563365 h 606128"/>
                <a:gd name="connsiteX11" fmla="*/ 237912 w 471245"/>
                <a:gd name="connsiteY11" fmla="*/ 540338 h 606128"/>
                <a:gd name="connsiteX12" fmla="*/ 237912 w 471245"/>
                <a:gd name="connsiteY12" fmla="*/ 277453 h 606128"/>
                <a:gd name="connsiteX13" fmla="*/ 214842 w 471245"/>
                <a:gd name="connsiteY13" fmla="*/ 254290 h 606128"/>
                <a:gd name="connsiteX14" fmla="*/ 118858 w 471245"/>
                <a:gd name="connsiteY14" fmla="*/ 254290 h 606128"/>
                <a:gd name="connsiteX15" fmla="*/ 95789 w 471245"/>
                <a:gd name="connsiteY15" fmla="*/ 277453 h 606128"/>
                <a:gd name="connsiteX16" fmla="*/ 95789 w 471245"/>
                <a:gd name="connsiteY16" fmla="*/ 540338 h 606128"/>
                <a:gd name="connsiteX17" fmla="*/ 118858 w 471245"/>
                <a:gd name="connsiteY17" fmla="*/ 563365 h 606128"/>
                <a:gd name="connsiteX18" fmla="*/ 142614 w 471245"/>
                <a:gd name="connsiteY18" fmla="*/ 540338 h 606128"/>
                <a:gd name="connsiteX19" fmla="*/ 142614 w 471245"/>
                <a:gd name="connsiteY19" fmla="*/ 277453 h 606128"/>
                <a:gd name="connsiteX20" fmla="*/ 118858 w 471245"/>
                <a:gd name="connsiteY20" fmla="*/ 254290 h 606128"/>
                <a:gd name="connsiteX21" fmla="*/ 41686 w 471245"/>
                <a:gd name="connsiteY21" fmla="*/ 211526 h 606128"/>
                <a:gd name="connsiteX22" fmla="*/ 381957 w 471245"/>
                <a:gd name="connsiteY22" fmla="*/ 211526 h 606128"/>
                <a:gd name="connsiteX23" fmla="*/ 423564 w 471245"/>
                <a:gd name="connsiteY23" fmla="*/ 258264 h 606128"/>
                <a:gd name="connsiteX24" fmla="*/ 387587 w 471245"/>
                <a:gd name="connsiteY24" fmla="*/ 559390 h 606128"/>
                <a:gd name="connsiteX25" fmla="*/ 334857 w 471245"/>
                <a:gd name="connsiteY25" fmla="*/ 606128 h 606128"/>
                <a:gd name="connsiteX26" fmla="*/ 91394 w 471245"/>
                <a:gd name="connsiteY26" fmla="*/ 606128 h 606128"/>
                <a:gd name="connsiteX27" fmla="*/ 38390 w 471245"/>
                <a:gd name="connsiteY27" fmla="*/ 559527 h 606128"/>
                <a:gd name="connsiteX28" fmla="*/ 353 w 471245"/>
                <a:gd name="connsiteY28" fmla="*/ 258264 h 606128"/>
                <a:gd name="connsiteX29" fmla="*/ 41686 w 471245"/>
                <a:gd name="connsiteY29" fmla="*/ 211526 h 606128"/>
                <a:gd name="connsiteX30" fmla="*/ 436191 w 471245"/>
                <a:gd name="connsiteY30" fmla="*/ 179489 h 606128"/>
                <a:gd name="connsiteX31" fmla="*/ 286810 w 471245"/>
                <a:gd name="connsiteY31" fmla="*/ 27 h 606128"/>
                <a:gd name="connsiteX32" fmla="*/ 371524 w 471245"/>
                <a:gd name="connsiteY32" fmla="*/ 49794 h 606128"/>
                <a:gd name="connsiteX33" fmla="*/ 385665 w 471245"/>
                <a:gd name="connsiteY33" fmla="*/ 73238 h 606128"/>
                <a:gd name="connsiteX34" fmla="*/ 418892 w 471245"/>
                <a:gd name="connsiteY34" fmla="*/ 90512 h 606128"/>
                <a:gd name="connsiteX35" fmla="*/ 454864 w 471245"/>
                <a:gd name="connsiteY35" fmla="*/ 131093 h 606128"/>
                <a:gd name="connsiteX36" fmla="*/ 469143 w 471245"/>
                <a:gd name="connsiteY36" fmla="*/ 155222 h 606128"/>
                <a:gd name="connsiteX37" fmla="*/ 436191 w 471245"/>
                <a:gd name="connsiteY37" fmla="*/ 179489 h 606128"/>
                <a:gd name="connsiteX0" fmla="*/ 304922 w 454864"/>
                <a:gd name="connsiteY0" fmla="*/ 254290 h 606128"/>
                <a:gd name="connsiteX1" fmla="*/ 281166 w 454864"/>
                <a:gd name="connsiteY1" fmla="*/ 277453 h 606128"/>
                <a:gd name="connsiteX2" fmla="*/ 281166 w 454864"/>
                <a:gd name="connsiteY2" fmla="*/ 540338 h 606128"/>
                <a:gd name="connsiteX3" fmla="*/ 304922 w 454864"/>
                <a:gd name="connsiteY3" fmla="*/ 563365 h 606128"/>
                <a:gd name="connsiteX4" fmla="*/ 327991 w 454864"/>
                <a:gd name="connsiteY4" fmla="*/ 540338 h 606128"/>
                <a:gd name="connsiteX5" fmla="*/ 327991 w 454864"/>
                <a:gd name="connsiteY5" fmla="*/ 277453 h 606128"/>
                <a:gd name="connsiteX6" fmla="*/ 304922 w 454864"/>
                <a:gd name="connsiteY6" fmla="*/ 254290 h 606128"/>
                <a:gd name="connsiteX7" fmla="*/ 214842 w 454864"/>
                <a:gd name="connsiteY7" fmla="*/ 254290 h 606128"/>
                <a:gd name="connsiteX8" fmla="*/ 191086 w 454864"/>
                <a:gd name="connsiteY8" fmla="*/ 277453 h 606128"/>
                <a:gd name="connsiteX9" fmla="*/ 191086 w 454864"/>
                <a:gd name="connsiteY9" fmla="*/ 540338 h 606128"/>
                <a:gd name="connsiteX10" fmla="*/ 214842 w 454864"/>
                <a:gd name="connsiteY10" fmla="*/ 563365 h 606128"/>
                <a:gd name="connsiteX11" fmla="*/ 237912 w 454864"/>
                <a:gd name="connsiteY11" fmla="*/ 540338 h 606128"/>
                <a:gd name="connsiteX12" fmla="*/ 237912 w 454864"/>
                <a:gd name="connsiteY12" fmla="*/ 277453 h 606128"/>
                <a:gd name="connsiteX13" fmla="*/ 214842 w 454864"/>
                <a:gd name="connsiteY13" fmla="*/ 254290 h 606128"/>
                <a:gd name="connsiteX14" fmla="*/ 118858 w 454864"/>
                <a:gd name="connsiteY14" fmla="*/ 254290 h 606128"/>
                <a:gd name="connsiteX15" fmla="*/ 95789 w 454864"/>
                <a:gd name="connsiteY15" fmla="*/ 277453 h 606128"/>
                <a:gd name="connsiteX16" fmla="*/ 95789 w 454864"/>
                <a:gd name="connsiteY16" fmla="*/ 540338 h 606128"/>
                <a:gd name="connsiteX17" fmla="*/ 118858 w 454864"/>
                <a:gd name="connsiteY17" fmla="*/ 563365 h 606128"/>
                <a:gd name="connsiteX18" fmla="*/ 142614 w 454864"/>
                <a:gd name="connsiteY18" fmla="*/ 540338 h 606128"/>
                <a:gd name="connsiteX19" fmla="*/ 142614 w 454864"/>
                <a:gd name="connsiteY19" fmla="*/ 277453 h 606128"/>
                <a:gd name="connsiteX20" fmla="*/ 118858 w 454864"/>
                <a:gd name="connsiteY20" fmla="*/ 254290 h 606128"/>
                <a:gd name="connsiteX21" fmla="*/ 41686 w 454864"/>
                <a:gd name="connsiteY21" fmla="*/ 211526 h 606128"/>
                <a:gd name="connsiteX22" fmla="*/ 381957 w 454864"/>
                <a:gd name="connsiteY22" fmla="*/ 211526 h 606128"/>
                <a:gd name="connsiteX23" fmla="*/ 423564 w 454864"/>
                <a:gd name="connsiteY23" fmla="*/ 258264 h 606128"/>
                <a:gd name="connsiteX24" fmla="*/ 387587 w 454864"/>
                <a:gd name="connsiteY24" fmla="*/ 559390 h 606128"/>
                <a:gd name="connsiteX25" fmla="*/ 334857 w 454864"/>
                <a:gd name="connsiteY25" fmla="*/ 606128 h 606128"/>
                <a:gd name="connsiteX26" fmla="*/ 91394 w 454864"/>
                <a:gd name="connsiteY26" fmla="*/ 606128 h 606128"/>
                <a:gd name="connsiteX27" fmla="*/ 38390 w 454864"/>
                <a:gd name="connsiteY27" fmla="*/ 559527 h 606128"/>
                <a:gd name="connsiteX28" fmla="*/ 353 w 454864"/>
                <a:gd name="connsiteY28" fmla="*/ 258264 h 606128"/>
                <a:gd name="connsiteX29" fmla="*/ 41686 w 454864"/>
                <a:gd name="connsiteY29" fmla="*/ 211526 h 606128"/>
                <a:gd name="connsiteX30" fmla="*/ 436191 w 454864"/>
                <a:gd name="connsiteY30" fmla="*/ 179489 h 606128"/>
                <a:gd name="connsiteX31" fmla="*/ 286810 w 454864"/>
                <a:gd name="connsiteY31" fmla="*/ 27 h 606128"/>
                <a:gd name="connsiteX32" fmla="*/ 371524 w 454864"/>
                <a:gd name="connsiteY32" fmla="*/ 49794 h 606128"/>
                <a:gd name="connsiteX33" fmla="*/ 385665 w 454864"/>
                <a:gd name="connsiteY33" fmla="*/ 73238 h 606128"/>
                <a:gd name="connsiteX34" fmla="*/ 418892 w 454864"/>
                <a:gd name="connsiteY34" fmla="*/ 90512 h 606128"/>
                <a:gd name="connsiteX35" fmla="*/ 454864 w 454864"/>
                <a:gd name="connsiteY35" fmla="*/ 131093 h 606128"/>
                <a:gd name="connsiteX36" fmla="*/ 436191 w 454864"/>
                <a:gd name="connsiteY36" fmla="*/ 179489 h 606128"/>
                <a:gd name="connsiteX0" fmla="*/ 304922 w 443961"/>
                <a:gd name="connsiteY0" fmla="*/ 254290 h 606128"/>
                <a:gd name="connsiteX1" fmla="*/ 281166 w 443961"/>
                <a:gd name="connsiteY1" fmla="*/ 277453 h 606128"/>
                <a:gd name="connsiteX2" fmla="*/ 281166 w 443961"/>
                <a:gd name="connsiteY2" fmla="*/ 540338 h 606128"/>
                <a:gd name="connsiteX3" fmla="*/ 304922 w 443961"/>
                <a:gd name="connsiteY3" fmla="*/ 563365 h 606128"/>
                <a:gd name="connsiteX4" fmla="*/ 327991 w 443961"/>
                <a:gd name="connsiteY4" fmla="*/ 540338 h 606128"/>
                <a:gd name="connsiteX5" fmla="*/ 327991 w 443961"/>
                <a:gd name="connsiteY5" fmla="*/ 277453 h 606128"/>
                <a:gd name="connsiteX6" fmla="*/ 304922 w 443961"/>
                <a:gd name="connsiteY6" fmla="*/ 254290 h 606128"/>
                <a:gd name="connsiteX7" fmla="*/ 214842 w 443961"/>
                <a:gd name="connsiteY7" fmla="*/ 254290 h 606128"/>
                <a:gd name="connsiteX8" fmla="*/ 191086 w 443961"/>
                <a:gd name="connsiteY8" fmla="*/ 277453 h 606128"/>
                <a:gd name="connsiteX9" fmla="*/ 191086 w 443961"/>
                <a:gd name="connsiteY9" fmla="*/ 540338 h 606128"/>
                <a:gd name="connsiteX10" fmla="*/ 214842 w 443961"/>
                <a:gd name="connsiteY10" fmla="*/ 563365 h 606128"/>
                <a:gd name="connsiteX11" fmla="*/ 237912 w 443961"/>
                <a:gd name="connsiteY11" fmla="*/ 540338 h 606128"/>
                <a:gd name="connsiteX12" fmla="*/ 237912 w 443961"/>
                <a:gd name="connsiteY12" fmla="*/ 277453 h 606128"/>
                <a:gd name="connsiteX13" fmla="*/ 214842 w 443961"/>
                <a:gd name="connsiteY13" fmla="*/ 254290 h 606128"/>
                <a:gd name="connsiteX14" fmla="*/ 118858 w 443961"/>
                <a:gd name="connsiteY14" fmla="*/ 254290 h 606128"/>
                <a:gd name="connsiteX15" fmla="*/ 95789 w 443961"/>
                <a:gd name="connsiteY15" fmla="*/ 277453 h 606128"/>
                <a:gd name="connsiteX16" fmla="*/ 95789 w 443961"/>
                <a:gd name="connsiteY16" fmla="*/ 540338 h 606128"/>
                <a:gd name="connsiteX17" fmla="*/ 118858 w 443961"/>
                <a:gd name="connsiteY17" fmla="*/ 563365 h 606128"/>
                <a:gd name="connsiteX18" fmla="*/ 142614 w 443961"/>
                <a:gd name="connsiteY18" fmla="*/ 540338 h 606128"/>
                <a:gd name="connsiteX19" fmla="*/ 142614 w 443961"/>
                <a:gd name="connsiteY19" fmla="*/ 277453 h 606128"/>
                <a:gd name="connsiteX20" fmla="*/ 118858 w 443961"/>
                <a:gd name="connsiteY20" fmla="*/ 254290 h 606128"/>
                <a:gd name="connsiteX21" fmla="*/ 41686 w 443961"/>
                <a:gd name="connsiteY21" fmla="*/ 211526 h 606128"/>
                <a:gd name="connsiteX22" fmla="*/ 381957 w 443961"/>
                <a:gd name="connsiteY22" fmla="*/ 211526 h 606128"/>
                <a:gd name="connsiteX23" fmla="*/ 423564 w 443961"/>
                <a:gd name="connsiteY23" fmla="*/ 258264 h 606128"/>
                <a:gd name="connsiteX24" fmla="*/ 387587 w 443961"/>
                <a:gd name="connsiteY24" fmla="*/ 559390 h 606128"/>
                <a:gd name="connsiteX25" fmla="*/ 334857 w 443961"/>
                <a:gd name="connsiteY25" fmla="*/ 606128 h 606128"/>
                <a:gd name="connsiteX26" fmla="*/ 91394 w 443961"/>
                <a:gd name="connsiteY26" fmla="*/ 606128 h 606128"/>
                <a:gd name="connsiteX27" fmla="*/ 38390 w 443961"/>
                <a:gd name="connsiteY27" fmla="*/ 559527 h 606128"/>
                <a:gd name="connsiteX28" fmla="*/ 353 w 443961"/>
                <a:gd name="connsiteY28" fmla="*/ 258264 h 606128"/>
                <a:gd name="connsiteX29" fmla="*/ 41686 w 443961"/>
                <a:gd name="connsiteY29" fmla="*/ 211526 h 606128"/>
                <a:gd name="connsiteX30" fmla="*/ 436191 w 443961"/>
                <a:gd name="connsiteY30" fmla="*/ 179489 h 606128"/>
                <a:gd name="connsiteX31" fmla="*/ 286810 w 443961"/>
                <a:gd name="connsiteY31" fmla="*/ 27 h 606128"/>
                <a:gd name="connsiteX32" fmla="*/ 371524 w 443961"/>
                <a:gd name="connsiteY32" fmla="*/ 49794 h 606128"/>
                <a:gd name="connsiteX33" fmla="*/ 385665 w 443961"/>
                <a:gd name="connsiteY33" fmla="*/ 73238 h 606128"/>
                <a:gd name="connsiteX34" fmla="*/ 418892 w 443961"/>
                <a:gd name="connsiteY34" fmla="*/ 90512 h 606128"/>
                <a:gd name="connsiteX35" fmla="*/ 436191 w 443961"/>
                <a:gd name="connsiteY35" fmla="*/ 179489 h 606128"/>
                <a:gd name="connsiteX0" fmla="*/ 304922 w 439192"/>
                <a:gd name="connsiteY0" fmla="*/ 254290 h 606128"/>
                <a:gd name="connsiteX1" fmla="*/ 281166 w 439192"/>
                <a:gd name="connsiteY1" fmla="*/ 277453 h 606128"/>
                <a:gd name="connsiteX2" fmla="*/ 281166 w 439192"/>
                <a:gd name="connsiteY2" fmla="*/ 540338 h 606128"/>
                <a:gd name="connsiteX3" fmla="*/ 304922 w 439192"/>
                <a:gd name="connsiteY3" fmla="*/ 563365 h 606128"/>
                <a:gd name="connsiteX4" fmla="*/ 327991 w 439192"/>
                <a:gd name="connsiteY4" fmla="*/ 540338 h 606128"/>
                <a:gd name="connsiteX5" fmla="*/ 327991 w 439192"/>
                <a:gd name="connsiteY5" fmla="*/ 277453 h 606128"/>
                <a:gd name="connsiteX6" fmla="*/ 304922 w 439192"/>
                <a:gd name="connsiteY6" fmla="*/ 254290 h 606128"/>
                <a:gd name="connsiteX7" fmla="*/ 214842 w 439192"/>
                <a:gd name="connsiteY7" fmla="*/ 254290 h 606128"/>
                <a:gd name="connsiteX8" fmla="*/ 191086 w 439192"/>
                <a:gd name="connsiteY8" fmla="*/ 277453 h 606128"/>
                <a:gd name="connsiteX9" fmla="*/ 191086 w 439192"/>
                <a:gd name="connsiteY9" fmla="*/ 540338 h 606128"/>
                <a:gd name="connsiteX10" fmla="*/ 214842 w 439192"/>
                <a:gd name="connsiteY10" fmla="*/ 563365 h 606128"/>
                <a:gd name="connsiteX11" fmla="*/ 237912 w 439192"/>
                <a:gd name="connsiteY11" fmla="*/ 540338 h 606128"/>
                <a:gd name="connsiteX12" fmla="*/ 237912 w 439192"/>
                <a:gd name="connsiteY12" fmla="*/ 277453 h 606128"/>
                <a:gd name="connsiteX13" fmla="*/ 214842 w 439192"/>
                <a:gd name="connsiteY13" fmla="*/ 254290 h 606128"/>
                <a:gd name="connsiteX14" fmla="*/ 118858 w 439192"/>
                <a:gd name="connsiteY14" fmla="*/ 254290 h 606128"/>
                <a:gd name="connsiteX15" fmla="*/ 95789 w 439192"/>
                <a:gd name="connsiteY15" fmla="*/ 277453 h 606128"/>
                <a:gd name="connsiteX16" fmla="*/ 95789 w 439192"/>
                <a:gd name="connsiteY16" fmla="*/ 540338 h 606128"/>
                <a:gd name="connsiteX17" fmla="*/ 118858 w 439192"/>
                <a:gd name="connsiteY17" fmla="*/ 563365 h 606128"/>
                <a:gd name="connsiteX18" fmla="*/ 142614 w 439192"/>
                <a:gd name="connsiteY18" fmla="*/ 540338 h 606128"/>
                <a:gd name="connsiteX19" fmla="*/ 142614 w 439192"/>
                <a:gd name="connsiteY19" fmla="*/ 277453 h 606128"/>
                <a:gd name="connsiteX20" fmla="*/ 118858 w 439192"/>
                <a:gd name="connsiteY20" fmla="*/ 254290 h 606128"/>
                <a:gd name="connsiteX21" fmla="*/ 41686 w 439192"/>
                <a:gd name="connsiteY21" fmla="*/ 211526 h 606128"/>
                <a:gd name="connsiteX22" fmla="*/ 381957 w 439192"/>
                <a:gd name="connsiteY22" fmla="*/ 211526 h 606128"/>
                <a:gd name="connsiteX23" fmla="*/ 423564 w 439192"/>
                <a:gd name="connsiteY23" fmla="*/ 258264 h 606128"/>
                <a:gd name="connsiteX24" fmla="*/ 387587 w 439192"/>
                <a:gd name="connsiteY24" fmla="*/ 559390 h 606128"/>
                <a:gd name="connsiteX25" fmla="*/ 334857 w 439192"/>
                <a:gd name="connsiteY25" fmla="*/ 606128 h 606128"/>
                <a:gd name="connsiteX26" fmla="*/ 91394 w 439192"/>
                <a:gd name="connsiteY26" fmla="*/ 606128 h 606128"/>
                <a:gd name="connsiteX27" fmla="*/ 38390 w 439192"/>
                <a:gd name="connsiteY27" fmla="*/ 559527 h 606128"/>
                <a:gd name="connsiteX28" fmla="*/ 353 w 439192"/>
                <a:gd name="connsiteY28" fmla="*/ 258264 h 606128"/>
                <a:gd name="connsiteX29" fmla="*/ 41686 w 439192"/>
                <a:gd name="connsiteY29" fmla="*/ 211526 h 606128"/>
                <a:gd name="connsiteX30" fmla="*/ 436191 w 439192"/>
                <a:gd name="connsiteY30" fmla="*/ 179489 h 606128"/>
                <a:gd name="connsiteX31" fmla="*/ 286810 w 439192"/>
                <a:gd name="connsiteY31" fmla="*/ 27 h 606128"/>
                <a:gd name="connsiteX32" fmla="*/ 371524 w 439192"/>
                <a:gd name="connsiteY32" fmla="*/ 49794 h 606128"/>
                <a:gd name="connsiteX33" fmla="*/ 385665 w 439192"/>
                <a:gd name="connsiteY33" fmla="*/ 73238 h 606128"/>
                <a:gd name="connsiteX34" fmla="*/ 436191 w 439192"/>
                <a:gd name="connsiteY34" fmla="*/ 179489 h 606128"/>
                <a:gd name="connsiteX0" fmla="*/ 304922 w 438512"/>
                <a:gd name="connsiteY0" fmla="*/ 254290 h 606128"/>
                <a:gd name="connsiteX1" fmla="*/ 281166 w 438512"/>
                <a:gd name="connsiteY1" fmla="*/ 277453 h 606128"/>
                <a:gd name="connsiteX2" fmla="*/ 281166 w 438512"/>
                <a:gd name="connsiteY2" fmla="*/ 540338 h 606128"/>
                <a:gd name="connsiteX3" fmla="*/ 304922 w 438512"/>
                <a:gd name="connsiteY3" fmla="*/ 563365 h 606128"/>
                <a:gd name="connsiteX4" fmla="*/ 327991 w 438512"/>
                <a:gd name="connsiteY4" fmla="*/ 540338 h 606128"/>
                <a:gd name="connsiteX5" fmla="*/ 327991 w 438512"/>
                <a:gd name="connsiteY5" fmla="*/ 277453 h 606128"/>
                <a:gd name="connsiteX6" fmla="*/ 304922 w 438512"/>
                <a:gd name="connsiteY6" fmla="*/ 254290 h 606128"/>
                <a:gd name="connsiteX7" fmla="*/ 214842 w 438512"/>
                <a:gd name="connsiteY7" fmla="*/ 254290 h 606128"/>
                <a:gd name="connsiteX8" fmla="*/ 191086 w 438512"/>
                <a:gd name="connsiteY8" fmla="*/ 277453 h 606128"/>
                <a:gd name="connsiteX9" fmla="*/ 191086 w 438512"/>
                <a:gd name="connsiteY9" fmla="*/ 540338 h 606128"/>
                <a:gd name="connsiteX10" fmla="*/ 214842 w 438512"/>
                <a:gd name="connsiteY10" fmla="*/ 563365 h 606128"/>
                <a:gd name="connsiteX11" fmla="*/ 237912 w 438512"/>
                <a:gd name="connsiteY11" fmla="*/ 540338 h 606128"/>
                <a:gd name="connsiteX12" fmla="*/ 237912 w 438512"/>
                <a:gd name="connsiteY12" fmla="*/ 277453 h 606128"/>
                <a:gd name="connsiteX13" fmla="*/ 214842 w 438512"/>
                <a:gd name="connsiteY13" fmla="*/ 254290 h 606128"/>
                <a:gd name="connsiteX14" fmla="*/ 118858 w 438512"/>
                <a:gd name="connsiteY14" fmla="*/ 254290 h 606128"/>
                <a:gd name="connsiteX15" fmla="*/ 95789 w 438512"/>
                <a:gd name="connsiteY15" fmla="*/ 277453 h 606128"/>
                <a:gd name="connsiteX16" fmla="*/ 95789 w 438512"/>
                <a:gd name="connsiteY16" fmla="*/ 540338 h 606128"/>
                <a:gd name="connsiteX17" fmla="*/ 118858 w 438512"/>
                <a:gd name="connsiteY17" fmla="*/ 563365 h 606128"/>
                <a:gd name="connsiteX18" fmla="*/ 142614 w 438512"/>
                <a:gd name="connsiteY18" fmla="*/ 540338 h 606128"/>
                <a:gd name="connsiteX19" fmla="*/ 142614 w 438512"/>
                <a:gd name="connsiteY19" fmla="*/ 277453 h 606128"/>
                <a:gd name="connsiteX20" fmla="*/ 118858 w 438512"/>
                <a:gd name="connsiteY20" fmla="*/ 254290 h 606128"/>
                <a:gd name="connsiteX21" fmla="*/ 41686 w 438512"/>
                <a:gd name="connsiteY21" fmla="*/ 211526 h 606128"/>
                <a:gd name="connsiteX22" fmla="*/ 381957 w 438512"/>
                <a:gd name="connsiteY22" fmla="*/ 211526 h 606128"/>
                <a:gd name="connsiteX23" fmla="*/ 423564 w 438512"/>
                <a:gd name="connsiteY23" fmla="*/ 258264 h 606128"/>
                <a:gd name="connsiteX24" fmla="*/ 387587 w 438512"/>
                <a:gd name="connsiteY24" fmla="*/ 559390 h 606128"/>
                <a:gd name="connsiteX25" fmla="*/ 334857 w 438512"/>
                <a:gd name="connsiteY25" fmla="*/ 606128 h 606128"/>
                <a:gd name="connsiteX26" fmla="*/ 91394 w 438512"/>
                <a:gd name="connsiteY26" fmla="*/ 606128 h 606128"/>
                <a:gd name="connsiteX27" fmla="*/ 38390 w 438512"/>
                <a:gd name="connsiteY27" fmla="*/ 559527 h 606128"/>
                <a:gd name="connsiteX28" fmla="*/ 353 w 438512"/>
                <a:gd name="connsiteY28" fmla="*/ 258264 h 606128"/>
                <a:gd name="connsiteX29" fmla="*/ 41686 w 438512"/>
                <a:gd name="connsiteY29" fmla="*/ 211526 h 606128"/>
                <a:gd name="connsiteX30" fmla="*/ 436191 w 438512"/>
                <a:gd name="connsiteY30" fmla="*/ 179489 h 606128"/>
                <a:gd name="connsiteX31" fmla="*/ 286810 w 438512"/>
                <a:gd name="connsiteY31" fmla="*/ 27 h 606128"/>
                <a:gd name="connsiteX32" fmla="*/ 371524 w 438512"/>
                <a:gd name="connsiteY32" fmla="*/ 49794 h 606128"/>
                <a:gd name="connsiteX33" fmla="*/ 436191 w 438512"/>
                <a:gd name="connsiteY33" fmla="*/ 179489 h 606128"/>
                <a:gd name="connsiteX0" fmla="*/ 304922 w 436191"/>
                <a:gd name="connsiteY0" fmla="*/ 254263 h 606101"/>
                <a:gd name="connsiteX1" fmla="*/ 281166 w 436191"/>
                <a:gd name="connsiteY1" fmla="*/ 277426 h 606101"/>
                <a:gd name="connsiteX2" fmla="*/ 281166 w 436191"/>
                <a:gd name="connsiteY2" fmla="*/ 540311 h 606101"/>
                <a:gd name="connsiteX3" fmla="*/ 304922 w 436191"/>
                <a:gd name="connsiteY3" fmla="*/ 563338 h 606101"/>
                <a:gd name="connsiteX4" fmla="*/ 327991 w 436191"/>
                <a:gd name="connsiteY4" fmla="*/ 540311 h 606101"/>
                <a:gd name="connsiteX5" fmla="*/ 327991 w 436191"/>
                <a:gd name="connsiteY5" fmla="*/ 277426 h 606101"/>
                <a:gd name="connsiteX6" fmla="*/ 304922 w 436191"/>
                <a:gd name="connsiteY6" fmla="*/ 254263 h 606101"/>
                <a:gd name="connsiteX7" fmla="*/ 214842 w 436191"/>
                <a:gd name="connsiteY7" fmla="*/ 254263 h 606101"/>
                <a:gd name="connsiteX8" fmla="*/ 191086 w 436191"/>
                <a:gd name="connsiteY8" fmla="*/ 277426 h 606101"/>
                <a:gd name="connsiteX9" fmla="*/ 191086 w 436191"/>
                <a:gd name="connsiteY9" fmla="*/ 540311 h 606101"/>
                <a:gd name="connsiteX10" fmla="*/ 214842 w 436191"/>
                <a:gd name="connsiteY10" fmla="*/ 563338 h 606101"/>
                <a:gd name="connsiteX11" fmla="*/ 237912 w 436191"/>
                <a:gd name="connsiteY11" fmla="*/ 540311 h 606101"/>
                <a:gd name="connsiteX12" fmla="*/ 237912 w 436191"/>
                <a:gd name="connsiteY12" fmla="*/ 277426 h 606101"/>
                <a:gd name="connsiteX13" fmla="*/ 214842 w 436191"/>
                <a:gd name="connsiteY13" fmla="*/ 254263 h 606101"/>
                <a:gd name="connsiteX14" fmla="*/ 118858 w 436191"/>
                <a:gd name="connsiteY14" fmla="*/ 254263 h 606101"/>
                <a:gd name="connsiteX15" fmla="*/ 95789 w 436191"/>
                <a:gd name="connsiteY15" fmla="*/ 277426 h 606101"/>
                <a:gd name="connsiteX16" fmla="*/ 95789 w 436191"/>
                <a:gd name="connsiteY16" fmla="*/ 540311 h 606101"/>
                <a:gd name="connsiteX17" fmla="*/ 118858 w 436191"/>
                <a:gd name="connsiteY17" fmla="*/ 563338 h 606101"/>
                <a:gd name="connsiteX18" fmla="*/ 142614 w 436191"/>
                <a:gd name="connsiteY18" fmla="*/ 540311 h 606101"/>
                <a:gd name="connsiteX19" fmla="*/ 142614 w 436191"/>
                <a:gd name="connsiteY19" fmla="*/ 277426 h 606101"/>
                <a:gd name="connsiteX20" fmla="*/ 118858 w 436191"/>
                <a:gd name="connsiteY20" fmla="*/ 254263 h 606101"/>
                <a:gd name="connsiteX21" fmla="*/ 41686 w 436191"/>
                <a:gd name="connsiteY21" fmla="*/ 211499 h 606101"/>
                <a:gd name="connsiteX22" fmla="*/ 381957 w 436191"/>
                <a:gd name="connsiteY22" fmla="*/ 211499 h 606101"/>
                <a:gd name="connsiteX23" fmla="*/ 423564 w 436191"/>
                <a:gd name="connsiteY23" fmla="*/ 258237 h 606101"/>
                <a:gd name="connsiteX24" fmla="*/ 387587 w 436191"/>
                <a:gd name="connsiteY24" fmla="*/ 559363 h 606101"/>
                <a:gd name="connsiteX25" fmla="*/ 334857 w 436191"/>
                <a:gd name="connsiteY25" fmla="*/ 606101 h 606101"/>
                <a:gd name="connsiteX26" fmla="*/ 91394 w 436191"/>
                <a:gd name="connsiteY26" fmla="*/ 606101 h 606101"/>
                <a:gd name="connsiteX27" fmla="*/ 38390 w 436191"/>
                <a:gd name="connsiteY27" fmla="*/ 559500 h 606101"/>
                <a:gd name="connsiteX28" fmla="*/ 353 w 436191"/>
                <a:gd name="connsiteY28" fmla="*/ 258237 h 606101"/>
                <a:gd name="connsiteX29" fmla="*/ 41686 w 436191"/>
                <a:gd name="connsiteY29" fmla="*/ 211499 h 606101"/>
                <a:gd name="connsiteX30" fmla="*/ 436191 w 436191"/>
                <a:gd name="connsiteY30" fmla="*/ 179462 h 606101"/>
                <a:gd name="connsiteX31" fmla="*/ 286810 w 436191"/>
                <a:gd name="connsiteY31" fmla="*/ 0 h 606101"/>
                <a:gd name="connsiteX32" fmla="*/ 436191 w 436191"/>
                <a:gd name="connsiteY32" fmla="*/ 179462 h 606101"/>
                <a:gd name="connsiteX0" fmla="*/ 304922 w 423886"/>
                <a:gd name="connsiteY0" fmla="*/ 42764 h 394602"/>
                <a:gd name="connsiteX1" fmla="*/ 281166 w 423886"/>
                <a:gd name="connsiteY1" fmla="*/ 65927 h 394602"/>
                <a:gd name="connsiteX2" fmla="*/ 281166 w 423886"/>
                <a:gd name="connsiteY2" fmla="*/ 328812 h 394602"/>
                <a:gd name="connsiteX3" fmla="*/ 304922 w 423886"/>
                <a:gd name="connsiteY3" fmla="*/ 351839 h 394602"/>
                <a:gd name="connsiteX4" fmla="*/ 327991 w 423886"/>
                <a:gd name="connsiteY4" fmla="*/ 328812 h 394602"/>
                <a:gd name="connsiteX5" fmla="*/ 327991 w 423886"/>
                <a:gd name="connsiteY5" fmla="*/ 65927 h 394602"/>
                <a:gd name="connsiteX6" fmla="*/ 304922 w 423886"/>
                <a:gd name="connsiteY6" fmla="*/ 42764 h 394602"/>
                <a:gd name="connsiteX7" fmla="*/ 214842 w 423886"/>
                <a:gd name="connsiteY7" fmla="*/ 42764 h 394602"/>
                <a:gd name="connsiteX8" fmla="*/ 191086 w 423886"/>
                <a:gd name="connsiteY8" fmla="*/ 65927 h 394602"/>
                <a:gd name="connsiteX9" fmla="*/ 191086 w 423886"/>
                <a:gd name="connsiteY9" fmla="*/ 328812 h 394602"/>
                <a:gd name="connsiteX10" fmla="*/ 214842 w 423886"/>
                <a:gd name="connsiteY10" fmla="*/ 351839 h 394602"/>
                <a:gd name="connsiteX11" fmla="*/ 237912 w 423886"/>
                <a:gd name="connsiteY11" fmla="*/ 328812 h 394602"/>
                <a:gd name="connsiteX12" fmla="*/ 237912 w 423886"/>
                <a:gd name="connsiteY12" fmla="*/ 65927 h 394602"/>
                <a:gd name="connsiteX13" fmla="*/ 214842 w 423886"/>
                <a:gd name="connsiteY13" fmla="*/ 42764 h 394602"/>
                <a:gd name="connsiteX14" fmla="*/ 118858 w 423886"/>
                <a:gd name="connsiteY14" fmla="*/ 42764 h 394602"/>
                <a:gd name="connsiteX15" fmla="*/ 95789 w 423886"/>
                <a:gd name="connsiteY15" fmla="*/ 65927 h 394602"/>
                <a:gd name="connsiteX16" fmla="*/ 95789 w 423886"/>
                <a:gd name="connsiteY16" fmla="*/ 328812 h 394602"/>
                <a:gd name="connsiteX17" fmla="*/ 118858 w 423886"/>
                <a:gd name="connsiteY17" fmla="*/ 351839 h 394602"/>
                <a:gd name="connsiteX18" fmla="*/ 142614 w 423886"/>
                <a:gd name="connsiteY18" fmla="*/ 328812 h 394602"/>
                <a:gd name="connsiteX19" fmla="*/ 142614 w 423886"/>
                <a:gd name="connsiteY19" fmla="*/ 65927 h 394602"/>
                <a:gd name="connsiteX20" fmla="*/ 118858 w 423886"/>
                <a:gd name="connsiteY20" fmla="*/ 42764 h 394602"/>
                <a:gd name="connsiteX21" fmla="*/ 41686 w 423886"/>
                <a:gd name="connsiteY21" fmla="*/ 0 h 394602"/>
                <a:gd name="connsiteX22" fmla="*/ 381957 w 423886"/>
                <a:gd name="connsiteY22" fmla="*/ 0 h 394602"/>
                <a:gd name="connsiteX23" fmla="*/ 423564 w 423886"/>
                <a:gd name="connsiteY23" fmla="*/ 46738 h 394602"/>
                <a:gd name="connsiteX24" fmla="*/ 387587 w 423886"/>
                <a:gd name="connsiteY24" fmla="*/ 347864 h 394602"/>
                <a:gd name="connsiteX25" fmla="*/ 334857 w 423886"/>
                <a:gd name="connsiteY25" fmla="*/ 394602 h 394602"/>
                <a:gd name="connsiteX26" fmla="*/ 91394 w 423886"/>
                <a:gd name="connsiteY26" fmla="*/ 394602 h 394602"/>
                <a:gd name="connsiteX27" fmla="*/ 38390 w 423886"/>
                <a:gd name="connsiteY27" fmla="*/ 348001 h 394602"/>
                <a:gd name="connsiteX28" fmla="*/ 353 w 423886"/>
                <a:gd name="connsiteY28" fmla="*/ 46738 h 394602"/>
                <a:gd name="connsiteX29" fmla="*/ 41686 w 423886"/>
                <a:gd name="connsiteY29" fmla="*/ 0 h 39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3886" h="394602">
                  <a:moveTo>
                    <a:pt x="304922" y="42764"/>
                  </a:moveTo>
                  <a:cubicBezTo>
                    <a:pt x="292289" y="42764"/>
                    <a:pt x="281166" y="53180"/>
                    <a:pt x="281166" y="65927"/>
                  </a:cubicBezTo>
                  <a:lnTo>
                    <a:pt x="281166" y="328812"/>
                  </a:lnTo>
                  <a:cubicBezTo>
                    <a:pt x="281166" y="341559"/>
                    <a:pt x="292289" y="351839"/>
                    <a:pt x="304922" y="351839"/>
                  </a:cubicBezTo>
                  <a:cubicBezTo>
                    <a:pt x="317693" y="351839"/>
                    <a:pt x="327991" y="341559"/>
                    <a:pt x="327991" y="328812"/>
                  </a:cubicBezTo>
                  <a:lnTo>
                    <a:pt x="327991" y="65927"/>
                  </a:lnTo>
                  <a:cubicBezTo>
                    <a:pt x="327991" y="53180"/>
                    <a:pt x="317693" y="42764"/>
                    <a:pt x="304922" y="42764"/>
                  </a:cubicBezTo>
                  <a:close/>
                  <a:moveTo>
                    <a:pt x="214842" y="42764"/>
                  </a:moveTo>
                  <a:cubicBezTo>
                    <a:pt x="202209" y="42764"/>
                    <a:pt x="191086" y="53180"/>
                    <a:pt x="191086" y="65927"/>
                  </a:cubicBezTo>
                  <a:lnTo>
                    <a:pt x="191086" y="328812"/>
                  </a:lnTo>
                  <a:cubicBezTo>
                    <a:pt x="191086" y="341559"/>
                    <a:pt x="202209" y="351839"/>
                    <a:pt x="214842" y="351839"/>
                  </a:cubicBezTo>
                  <a:cubicBezTo>
                    <a:pt x="227613" y="351839"/>
                    <a:pt x="237912" y="341559"/>
                    <a:pt x="237912" y="328812"/>
                  </a:cubicBezTo>
                  <a:lnTo>
                    <a:pt x="237912" y="65927"/>
                  </a:lnTo>
                  <a:cubicBezTo>
                    <a:pt x="237912" y="53180"/>
                    <a:pt x="227613" y="42764"/>
                    <a:pt x="214842" y="42764"/>
                  </a:cubicBezTo>
                  <a:close/>
                  <a:moveTo>
                    <a:pt x="118858" y="42764"/>
                  </a:moveTo>
                  <a:cubicBezTo>
                    <a:pt x="106225" y="42764"/>
                    <a:pt x="95789" y="53180"/>
                    <a:pt x="95789" y="65927"/>
                  </a:cubicBezTo>
                  <a:lnTo>
                    <a:pt x="95789" y="328812"/>
                  </a:lnTo>
                  <a:cubicBezTo>
                    <a:pt x="95789" y="341559"/>
                    <a:pt x="106225" y="351839"/>
                    <a:pt x="118858" y="351839"/>
                  </a:cubicBezTo>
                  <a:cubicBezTo>
                    <a:pt x="131628" y="351839"/>
                    <a:pt x="142614" y="341559"/>
                    <a:pt x="142614" y="328812"/>
                  </a:cubicBezTo>
                  <a:lnTo>
                    <a:pt x="142614" y="65927"/>
                  </a:lnTo>
                  <a:cubicBezTo>
                    <a:pt x="142614" y="53180"/>
                    <a:pt x="131628" y="42764"/>
                    <a:pt x="118858" y="42764"/>
                  </a:cubicBezTo>
                  <a:close/>
                  <a:moveTo>
                    <a:pt x="41686" y="0"/>
                  </a:moveTo>
                  <a:lnTo>
                    <a:pt x="381957" y="0"/>
                  </a:lnTo>
                  <a:cubicBezTo>
                    <a:pt x="408047" y="0"/>
                    <a:pt x="426585" y="20971"/>
                    <a:pt x="423564" y="46738"/>
                  </a:cubicBezTo>
                  <a:lnTo>
                    <a:pt x="387587" y="347864"/>
                  </a:lnTo>
                  <a:cubicBezTo>
                    <a:pt x="384429" y="373769"/>
                    <a:pt x="360810" y="394602"/>
                    <a:pt x="334857" y="394602"/>
                  </a:cubicBezTo>
                  <a:lnTo>
                    <a:pt x="91394" y="394602"/>
                  </a:lnTo>
                  <a:cubicBezTo>
                    <a:pt x="65304" y="394602"/>
                    <a:pt x="41548" y="373769"/>
                    <a:pt x="38390" y="348001"/>
                  </a:cubicBezTo>
                  <a:lnTo>
                    <a:pt x="353" y="46738"/>
                  </a:lnTo>
                  <a:cubicBezTo>
                    <a:pt x="-2805" y="20834"/>
                    <a:pt x="15595" y="0"/>
                    <a:pt x="41686" y="0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685D1D-8A3E-48C2-0D45-9265B18567DA}"/>
              </a:ext>
            </a:extLst>
          </p:cNvPr>
          <p:cNvGrpSpPr/>
          <p:nvPr/>
        </p:nvGrpSpPr>
        <p:grpSpPr>
          <a:xfrm>
            <a:off x="2270737" y="5586413"/>
            <a:ext cx="1846444" cy="1080166"/>
            <a:chOff x="2270737" y="5586413"/>
            <a:chExt cx="1846444" cy="108016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1D220E6-3948-7E80-7EAD-9D36A974F799}"/>
                </a:ext>
              </a:extLst>
            </p:cNvPr>
            <p:cNvSpPr/>
            <p:nvPr/>
          </p:nvSpPr>
          <p:spPr>
            <a:xfrm>
              <a:off x="2270737" y="5586413"/>
              <a:ext cx="1846444" cy="1080166"/>
            </a:xfrm>
            <a:prstGeom prst="rect">
              <a:avLst/>
            </a:prstGeom>
            <a:solidFill>
              <a:srgbClr val="FF1D1D"/>
            </a:solidFill>
            <a:ln w="28575">
              <a:noFill/>
            </a:ln>
            <a:scene3d>
              <a:camera prst="orthographicFront"/>
              <a:lightRig rig="soft" dir="t"/>
            </a:scene3d>
            <a:sp3d prstMaterial="translucentPowder">
              <a:bevelT w="1270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90AFBFF-4112-C54D-A6C2-7C277DB3134F}"/>
                </a:ext>
              </a:extLst>
            </p:cNvPr>
            <p:cNvSpPr/>
            <p:nvPr/>
          </p:nvSpPr>
          <p:spPr>
            <a:xfrm rot="20561115">
              <a:off x="2964041" y="5876070"/>
              <a:ext cx="390866" cy="134738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277453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264280 w 520683"/>
                <a:gd name="connsiteY6" fmla="*/ 254290 h 606128"/>
                <a:gd name="connsiteX7" fmla="*/ 240524 w 520683"/>
                <a:gd name="connsiteY7" fmla="*/ 277453 h 606128"/>
                <a:gd name="connsiteX8" fmla="*/ 240524 w 520683"/>
                <a:gd name="connsiteY8" fmla="*/ 540338 h 606128"/>
                <a:gd name="connsiteX9" fmla="*/ 264280 w 520683"/>
                <a:gd name="connsiteY9" fmla="*/ 563365 h 606128"/>
                <a:gd name="connsiteX10" fmla="*/ 287350 w 520683"/>
                <a:gd name="connsiteY10" fmla="*/ 540338 h 606128"/>
                <a:gd name="connsiteX11" fmla="*/ 287350 w 520683"/>
                <a:gd name="connsiteY11" fmla="*/ 277453 h 606128"/>
                <a:gd name="connsiteX12" fmla="*/ 264280 w 520683"/>
                <a:gd name="connsiteY12" fmla="*/ 254290 h 606128"/>
                <a:gd name="connsiteX13" fmla="*/ 168296 w 520683"/>
                <a:gd name="connsiteY13" fmla="*/ 254290 h 606128"/>
                <a:gd name="connsiteX14" fmla="*/ 145227 w 520683"/>
                <a:gd name="connsiteY14" fmla="*/ 277453 h 606128"/>
                <a:gd name="connsiteX15" fmla="*/ 145227 w 520683"/>
                <a:gd name="connsiteY15" fmla="*/ 540338 h 606128"/>
                <a:gd name="connsiteX16" fmla="*/ 168296 w 520683"/>
                <a:gd name="connsiteY16" fmla="*/ 563365 h 606128"/>
                <a:gd name="connsiteX17" fmla="*/ 192052 w 520683"/>
                <a:gd name="connsiteY17" fmla="*/ 540338 h 606128"/>
                <a:gd name="connsiteX18" fmla="*/ 192052 w 520683"/>
                <a:gd name="connsiteY18" fmla="*/ 277453 h 606128"/>
                <a:gd name="connsiteX19" fmla="*/ 168296 w 520683"/>
                <a:gd name="connsiteY19" fmla="*/ 254290 h 606128"/>
                <a:gd name="connsiteX20" fmla="*/ 91124 w 520683"/>
                <a:gd name="connsiteY20" fmla="*/ 211526 h 606128"/>
                <a:gd name="connsiteX21" fmla="*/ 431395 w 520683"/>
                <a:gd name="connsiteY21" fmla="*/ 211526 h 606128"/>
                <a:gd name="connsiteX22" fmla="*/ 473002 w 520683"/>
                <a:gd name="connsiteY22" fmla="*/ 258264 h 606128"/>
                <a:gd name="connsiteX23" fmla="*/ 437025 w 520683"/>
                <a:gd name="connsiteY23" fmla="*/ 559390 h 606128"/>
                <a:gd name="connsiteX24" fmla="*/ 384295 w 520683"/>
                <a:gd name="connsiteY24" fmla="*/ 606128 h 606128"/>
                <a:gd name="connsiteX25" fmla="*/ 140832 w 520683"/>
                <a:gd name="connsiteY25" fmla="*/ 606128 h 606128"/>
                <a:gd name="connsiteX26" fmla="*/ 87828 w 520683"/>
                <a:gd name="connsiteY26" fmla="*/ 559527 h 606128"/>
                <a:gd name="connsiteX27" fmla="*/ 49791 w 520683"/>
                <a:gd name="connsiteY27" fmla="*/ 258264 h 606128"/>
                <a:gd name="connsiteX28" fmla="*/ 91124 w 520683"/>
                <a:gd name="connsiteY28" fmla="*/ 211526 h 606128"/>
                <a:gd name="connsiteX29" fmla="*/ 234922 w 520683"/>
                <a:gd name="connsiteY29" fmla="*/ 46503 h 606128"/>
                <a:gd name="connsiteX30" fmla="*/ 154465 w 520683"/>
                <a:gd name="connsiteY30" fmla="*/ 59939 h 606128"/>
                <a:gd name="connsiteX31" fmla="*/ 152955 w 520683"/>
                <a:gd name="connsiteY31" fmla="*/ 78859 h 606128"/>
                <a:gd name="connsiteX32" fmla="*/ 213366 w 520683"/>
                <a:gd name="connsiteY32" fmla="*/ 90512 h 606128"/>
                <a:gd name="connsiteX33" fmla="*/ 309201 w 520683"/>
                <a:gd name="connsiteY33" fmla="*/ 90512 h 606128"/>
                <a:gd name="connsiteX34" fmla="*/ 372221 w 520683"/>
                <a:gd name="connsiteY34" fmla="*/ 77899 h 606128"/>
                <a:gd name="connsiteX35" fmla="*/ 370024 w 520683"/>
                <a:gd name="connsiteY35" fmla="*/ 59253 h 606128"/>
                <a:gd name="connsiteX36" fmla="*/ 334601 w 520683"/>
                <a:gd name="connsiteY36" fmla="*/ 46503 h 606128"/>
                <a:gd name="connsiteX37" fmla="*/ 234922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264280 w 520683"/>
                <a:gd name="connsiteY5" fmla="*/ 254290 h 606128"/>
                <a:gd name="connsiteX6" fmla="*/ 240524 w 520683"/>
                <a:gd name="connsiteY6" fmla="*/ 277453 h 606128"/>
                <a:gd name="connsiteX7" fmla="*/ 240524 w 520683"/>
                <a:gd name="connsiteY7" fmla="*/ 540338 h 606128"/>
                <a:gd name="connsiteX8" fmla="*/ 264280 w 520683"/>
                <a:gd name="connsiteY8" fmla="*/ 563365 h 606128"/>
                <a:gd name="connsiteX9" fmla="*/ 287350 w 520683"/>
                <a:gd name="connsiteY9" fmla="*/ 540338 h 606128"/>
                <a:gd name="connsiteX10" fmla="*/ 287350 w 520683"/>
                <a:gd name="connsiteY10" fmla="*/ 277453 h 606128"/>
                <a:gd name="connsiteX11" fmla="*/ 264280 w 520683"/>
                <a:gd name="connsiteY11" fmla="*/ 254290 h 606128"/>
                <a:gd name="connsiteX12" fmla="*/ 168296 w 520683"/>
                <a:gd name="connsiteY12" fmla="*/ 254290 h 606128"/>
                <a:gd name="connsiteX13" fmla="*/ 145227 w 520683"/>
                <a:gd name="connsiteY13" fmla="*/ 277453 h 606128"/>
                <a:gd name="connsiteX14" fmla="*/ 145227 w 520683"/>
                <a:gd name="connsiteY14" fmla="*/ 540338 h 606128"/>
                <a:gd name="connsiteX15" fmla="*/ 168296 w 520683"/>
                <a:gd name="connsiteY15" fmla="*/ 563365 h 606128"/>
                <a:gd name="connsiteX16" fmla="*/ 192052 w 520683"/>
                <a:gd name="connsiteY16" fmla="*/ 540338 h 606128"/>
                <a:gd name="connsiteX17" fmla="*/ 192052 w 520683"/>
                <a:gd name="connsiteY17" fmla="*/ 277453 h 606128"/>
                <a:gd name="connsiteX18" fmla="*/ 168296 w 520683"/>
                <a:gd name="connsiteY18" fmla="*/ 254290 h 606128"/>
                <a:gd name="connsiteX19" fmla="*/ 91124 w 520683"/>
                <a:gd name="connsiteY19" fmla="*/ 211526 h 606128"/>
                <a:gd name="connsiteX20" fmla="*/ 431395 w 520683"/>
                <a:gd name="connsiteY20" fmla="*/ 211526 h 606128"/>
                <a:gd name="connsiteX21" fmla="*/ 473002 w 520683"/>
                <a:gd name="connsiteY21" fmla="*/ 258264 h 606128"/>
                <a:gd name="connsiteX22" fmla="*/ 437025 w 520683"/>
                <a:gd name="connsiteY22" fmla="*/ 559390 h 606128"/>
                <a:gd name="connsiteX23" fmla="*/ 384295 w 520683"/>
                <a:gd name="connsiteY23" fmla="*/ 606128 h 606128"/>
                <a:gd name="connsiteX24" fmla="*/ 140832 w 520683"/>
                <a:gd name="connsiteY24" fmla="*/ 606128 h 606128"/>
                <a:gd name="connsiteX25" fmla="*/ 87828 w 520683"/>
                <a:gd name="connsiteY25" fmla="*/ 559527 h 606128"/>
                <a:gd name="connsiteX26" fmla="*/ 49791 w 520683"/>
                <a:gd name="connsiteY26" fmla="*/ 258264 h 606128"/>
                <a:gd name="connsiteX27" fmla="*/ 91124 w 520683"/>
                <a:gd name="connsiteY27" fmla="*/ 211526 h 606128"/>
                <a:gd name="connsiteX28" fmla="*/ 234922 w 520683"/>
                <a:gd name="connsiteY28" fmla="*/ 46503 h 606128"/>
                <a:gd name="connsiteX29" fmla="*/ 154465 w 520683"/>
                <a:gd name="connsiteY29" fmla="*/ 59939 h 606128"/>
                <a:gd name="connsiteX30" fmla="*/ 152955 w 520683"/>
                <a:gd name="connsiteY30" fmla="*/ 78859 h 606128"/>
                <a:gd name="connsiteX31" fmla="*/ 213366 w 520683"/>
                <a:gd name="connsiteY31" fmla="*/ 90512 h 606128"/>
                <a:gd name="connsiteX32" fmla="*/ 309201 w 520683"/>
                <a:gd name="connsiteY32" fmla="*/ 90512 h 606128"/>
                <a:gd name="connsiteX33" fmla="*/ 372221 w 520683"/>
                <a:gd name="connsiteY33" fmla="*/ 77899 h 606128"/>
                <a:gd name="connsiteX34" fmla="*/ 370024 w 520683"/>
                <a:gd name="connsiteY34" fmla="*/ 59253 h 606128"/>
                <a:gd name="connsiteX35" fmla="*/ 334601 w 520683"/>
                <a:gd name="connsiteY35" fmla="*/ 46503 h 606128"/>
                <a:gd name="connsiteX36" fmla="*/ 234922 w 520683"/>
                <a:gd name="connsiteY36" fmla="*/ 46503 h 606128"/>
                <a:gd name="connsiteX37" fmla="*/ 188927 w 520683"/>
                <a:gd name="connsiteY37" fmla="*/ 27 h 606128"/>
                <a:gd name="connsiteX38" fmla="*/ 336248 w 520683"/>
                <a:gd name="connsiteY38" fmla="*/ 27 h 606128"/>
                <a:gd name="connsiteX39" fmla="*/ 420962 w 520683"/>
                <a:gd name="connsiteY39" fmla="*/ 49794 h 606128"/>
                <a:gd name="connsiteX40" fmla="*/ 435103 w 520683"/>
                <a:gd name="connsiteY40" fmla="*/ 73238 h 606128"/>
                <a:gd name="connsiteX41" fmla="*/ 468330 w 520683"/>
                <a:gd name="connsiteY41" fmla="*/ 90512 h 606128"/>
                <a:gd name="connsiteX42" fmla="*/ 504302 w 520683"/>
                <a:gd name="connsiteY42" fmla="*/ 131093 h 606128"/>
                <a:gd name="connsiteX43" fmla="*/ 518581 w 520683"/>
                <a:gd name="connsiteY43" fmla="*/ 155222 h 606128"/>
                <a:gd name="connsiteX44" fmla="*/ 485629 w 520683"/>
                <a:gd name="connsiteY44" fmla="*/ 179489 h 606128"/>
                <a:gd name="connsiteX45" fmla="*/ 38036 w 520683"/>
                <a:gd name="connsiteY45" fmla="*/ 179489 h 606128"/>
                <a:gd name="connsiteX46" fmla="*/ 1102 w 520683"/>
                <a:gd name="connsiteY46" fmla="*/ 156456 h 606128"/>
                <a:gd name="connsiteX47" fmla="*/ 11125 w 520683"/>
                <a:gd name="connsiteY47" fmla="*/ 133561 h 606128"/>
                <a:gd name="connsiteX48" fmla="*/ 50255 w 520683"/>
                <a:gd name="connsiteY48" fmla="*/ 90512 h 606128"/>
                <a:gd name="connsiteX49" fmla="*/ 91170 w 520683"/>
                <a:gd name="connsiteY49" fmla="*/ 74060 h 606128"/>
                <a:gd name="connsiteX50" fmla="*/ 105587 w 520683"/>
                <a:gd name="connsiteY50" fmla="*/ 51850 h 606128"/>
                <a:gd name="connsiteX51" fmla="*/ 188927 w 520683"/>
                <a:gd name="connsiteY51" fmla="*/ 27 h 606128"/>
                <a:gd name="connsiteX0" fmla="*/ 354360 w 520683"/>
                <a:gd name="connsiteY0" fmla="*/ 563365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264280 w 520683"/>
                <a:gd name="connsiteY4" fmla="*/ 254290 h 606128"/>
                <a:gd name="connsiteX5" fmla="*/ 240524 w 520683"/>
                <a:gd name="connsiteY5" fmla="*/ 277453 h 606128"/>
                <a:gd name="connsiteX6" fmla="*/ 240524 w 520683"/>
                <a:gd name="connsiteY6" fmla="*/ 540338 h 606128"/>
                <a:gd name="connsiteX7" fmla="*/ 264280 w 520683"/>
                <a:gd name="connsiteY7" fmla="*/ 563365 h 606128"/>
                <a:gd name="connsiteX8" fmla="*/ 287350 w 520683"/>
                <a:gd name="connsiteY8" fmla="*/ 540338 h 606128"/>
                <a:gd name="connsiteX9" fmla="*/ 287350 w 520683"/>
                <a:gd name="connsiteY9" fmla="*/ 277453 h 606128"/>
                <a:gd name="connsiteX10" fmla="*/ 264280 w 520683"/>
                <a:gd name="connsiteY10" fmla="*/ 254290 h 606128"/>
                <a:gd name="connsiteX11" fmla="*/ 168296 w 520683"/>
                <a:gd name="connsiteY11" fmla="*/ 254290 h 606128"/>
                <a:gd name="connsiteX12" fmla="*/ 145227 w 520683"/>
                <a:gd name="connsiteY12" fmla="*/ 277453 h 606128"/>
                <a:gd name="connsiteX13" fmla="*/ 145227 w 520683"/>
                <a:gd name="connsiteY13" fmla="*/ 540338 h 606128"/>
                <a:gd name="connsiteX14" fmla="*/ 168296 w 520683"/>
                <a:gd name="connsiteY14" fmla="*/ 563365 h 606128"/>
                <a:gd name="connsiteX15" fmla="*/ 192052 w 520683"/>
                <a:gd name="connsiteY15" fmla="*/ 540338 h 606128"/>
                <a:gd name="connsiteX16" fmla="*/ 192052 w 520683"/>
                <a:gd name="connsiteY16" fmla="*/ 277453 h 606128"/>
                <a:gd name="connsiteX17" fmla="*/ 168296 w 520683"/>
                <a:gd name="connsiteY17" fmla="*/ 254290 h 606128"/>
                <a:gd name="connsiteX18" fmla="*/ 91124 w 520683"/>
                <a:gd name="connsiteY18" fmla="*/ 211526 h 606128"/>
                <a:gd name="connsiteX19" fmla="*/ 431395 w 520683"/>
                <a:gd name="connsiteY19" fmla="*/ 211526 h 606128"/>
                <a:gd name="connsiteX20" fmla="*/ 473002 w 520683"/>
                <a:gd name="connsiteY20" fmla="*/ 258264 h 606128"/>
                <a:gd name="connsiteX21" fmla="*/ 437025 w 520683"/>
                <a:gd name="connsiteY21" fmla="*/ 559390 h 606128"/>
                <a:gd name="connsiteX22" fmla="*/ 384295 w 520683"/>
                <a:gd name="connsiteY22" fmla="*/ 606128 h 606128"/>
                <a:gd name="connsiteX23" fmla="*/ 140832 w 520683"/>
                <a:gd name="connsiteY23" fmla="*/ 606128 h 606128"/>
                <a:gd name="connsiteX24" fmla="*/ 87828 w 520683"/>
                <a:gd name="connsiteY24" fmla="*/ 559527 h 606128"/>
                <a:gd name="connsiteX25" fmla="*/ 49791 w 520683"/>
                <a:gd name="connsiteY25" fmla="*/ 258264 h 606128"/>
                <a:gd name="connsiteX26" fmla="*/ 91124 w 520683"/>
                <a:gd name="connsiteY26" fmla="*/ 211526 h 606128"/>
                <a:gd name="connsiteX27" fmla="*/ 234922 w 520683"/>
                <a:gd name="connsiteY27" fmla="*/ 46503 h 606128"/>
                <a:gd name="connsiteX28" fmla="*/ 154465 w 520683"/>
                <a:gd name="connsiteY28" fmla="*/ 59939 h 606128"/>
                <a:gd name="connsiteX29" fmla="*/ 152955 w 520683"/>
                <a:gd name="connsiteY29" fmla="*/ 78859 h 606128"/>
                <a:gd name="connsiteX30" fmla="*/ 213366 w 520683"/>
                <a:gd name="connsiteY30" fmla="*/ 90512 h 606128"/>
                <a:gd name="connsiteX31" fmla="*/ 309201 w 520683"/>
                <a:gd name="connsiteY31" fmla="*/ 90512 h 606128"/>
                <a:gd name="connsiteX32" fmla="*/ 372221 w 520683"/>
                <a:gd name="connsiteY32" fmla="*/ 77899 h 606128"/>
                <a:gd name="connsiteX33" fmla="*/ 370024 w 520683"/>
                <a:gd name="connsiteY33" fmla="*/ 59253 h 606128"/>
                <a:gd name="connsiteX34" fmla="*/ 334601 w 520683"/>
                <a:gd name="connsiteY34" fmla="*/ 46503 h 606128"/>
                <a:gd name="connsiteX35" fmla="*/ 234922 w 520683"/>
                <a:gd name="connsiteY35" fmla="*/ 46503 h 606128"/>
                <a:gd name="connsiteX36" fmla="*/ 188927 w 520683"/>
                <a:gd name="connsiteY36" fmla="*/ 27 h 606128"/>
                <a:gd name="connsiteX37" fmla="*/ 336248 w 520683"/>
                <a:gd name="connsiteY37" fmla="*/ 27 h 606128"/>
                <a:gd name="connsiteX38" fmla="*/ 420962 w 520683"/>
                <a:gd name="connsiteY38" fmla="*/ 49794 h 606128"/>
                <a:gd name="connsiteX39" fmla="*/ 435103 w 520683"/>
                <a:gd name="connsiteY39" fmla="*/ 73238 h 606128"/>
                <a:gd name="connsiteX40" fmla="*/ 468330 w 520683"/>
                <a:gd name="connsiteY40" fmla="*/ 90512 h 606128"/>
                <a:gd name="connsiteX41" fmla="*/ 504302 w 520683"/>
                <a:gd name="connsiteY41" fmla="*/ 131093 h 606128"/>
                <a:gd name="connsiteX42" fmla="*/ 518581 w 520683"/>
                <a:gd name="connsiteY42" fmla="*/ 155222 h 606128"/>
                <a:gd name="connsiteX43" fmla="*/ 485629 w 520683"/>
                <a:gd name="connsiteY43" fmla="*/ 179489 h 606128"/>
                <a:gd name="connsiteX44" fmla="*/ 38036 w 520683"/>
                <a:gd name="connsiteY44" fmla="*/ 179489 h 606128"/>
                <a:gd name="connsiteX45" fmla="*/ 1102 w 520683"/>
                <a:gd name="connsiteY45" fmla="*/ 156456 h 606128"/>
                <a:gd name="connsiteX46" fmla="*/ 11125 w 520683"/>
                <a:gd name="connsiteY46" fmla="*/ 133561 h 606128"/>
                <a:gd name="connsiteX47" fmla="*/ 50255 w 520683"/>
                <a:gd name="connsiteY47" fmla="*/ 90512 h 606128"/>
                <a:gd name="connsiteX48" fmla="*/ 91170 w 520683"/>
                <a:gd name="connsiteY48" fmla="*/ 74060 h 606128"/>
                <a:gd name="connsiteX49" fmla="*/ 105587 w 520683"/>
                <a:gd name="connsiteY49" fmla="*/ 51850 h 606128"/>
                <a:gd name="connsiteX50" fmla="*/ 188927 w 520683"/>
                <a:gd name="connsiteY50" fmla="*/ 27 h 606128"/>
                <a:gd name="connsiteX0" fmla="*/ 330604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264280 w 520683"/>
                <a:gd name="connsiteY3" fmla="*/ 254290 h 606128"/>
                <a:gd name="connsiteX4" fmla="*/ 240524 w 520683"/>
                <a:gd name="connsiteY4" fmla="*/ 277453 h 606128"/>
                <a:gd name="connsiteX5" fmla="*/ 240524 w 520683"/>
                <a:gd name="connsiteY5" fmla="*/ 540338 h 606128"/>
                <a:gd name="connsiteX6" fmla="*/ 264280 w 520683"/>
                <a:gd name="connsiteY6" fmla="*/ 563365 h 606128"/>
                <a:gd name="connsiteX7" fmla="*/ 287350 w 520683"/>
                <a:gd name="connsiteY7" fmla="*/ 540338 h 606128"/>
                <a:gd name="connsiteX8" fmla="*/ 287350 w 520683"/>
                <a:gd name="connsiteY8" fmla="*/ 277453 h 606128"/>
                <a:gd name="connsiteX9" fmla="*/ 264280 w 520683"/>
                <a:gd name="connsiteY9" fmla="*/ 254290 h 606128"/>
                <a:gd name="connsiteX10" fmla="*/ 168296 w 520683"/>
                <a:gd name="connsiteY10" fmla="*/ 254290 h 606128"/>
                <a:gd name="connsiteX11" fmla="*/ 145227 w 520683"/>
                <a:gd name="connsiteY11" fmla="*/ 277453 h 606128"/>
                <a:gd name="connsiteX12" fmla="*/ 145227 w 520683"/>
                <a:gd name="connsiteY12" fmla="*/ 540338 h 606128"/>
                <a:gd name="connsiteX13" fmla="*/ 168296 w 520683"/>
                <a:gd name="connsiteY13" fmla="*/ 563365 h 606128"/>
                <a:gd name="connsiteX14" fmla="*/ 192052 w 520683"/>
                <a:gd name="connsiteY14" fmla="*/ 540338 h 606128"/>
                <a:gd name="connsiteX15" fmla="*/ 192052 w 520683"/>
                <a:gd name="connsiteY15" fmla="*/ 277453 h 606128"/>
                <a:gd name="connsiteX16" fmla="*/ 168296 w 520683"/>
                <a:gd name="connsiteY16" fmla="*/ 254290 h 606128"/>
                <a:gd name="connsiteX17" fmla="*/ 91124 w 520683"/>
                <a:gd name="connsiteY17" fmla="*/ 211526 h 606128"/>
                <a:gd name="connsiteX18" fmla="*/ 431395 w 520683"/>
                <a:gd name="connsiteY18" fmla="*/ 211526 h 606128"/>
                <a:gd name="connsiteX19" fmla="*/ 473002 w 520683"/>
                <a:gd name="connsiteY19" fmla="*/ 258264 h 606128"/>
                <a:gd name="connsiteX20" fmla="*/ 437025 w 520683"/>
                <a:gd name="connsiteY20" fmla="*/ 559390 h 606128"/>
                <a:gd name="connsiteX21" fmla="*/ 384295 w 520683"/>
                <a:gd name="connsiteY21" fmla="*/ 606128 h 606128"/>
                <a:gd name="connsiteX22" fmla="*/ 140832 w 520683"/>
                <a:gd name="connsiteY22" fmla="*/ 606128 h 606128"/>
                <a:gd name="connsiteX23" fmla="*/ 87828 w 520683"/>
                <a:gd name="connsiteY23" fmla="*/ 559527 h 606128"/>
                <a:gd name="connsiteX24" fmla="*/ 49791 w 520683"/>
                <a:gd name="connsiteY24" fmla="*/ 258264 h 606128"/>
                <a:gd name="connsiteX25" fmla="*/ 91124 w 520683"/>
                <a:gd name="connsiteY25" fmla="*/ 211526 h 606128"/>
                <a:gd name="connsiteX26" fmla="*/ 234922 w 520683"/>
                <a:gd name="connsiteY26" fmla="*/ 46503 h 606128"/>
                <a:gd name="connsiteX27" fmla="*/ 154465 w 520683"/>
                <a:gd name="connsiteY27" fmla="*/ 59939 h 606128"/>
                <a:gd name="connsiteX28" fmla="*/ 152955 w 520683"/>
                <a:gd name="connsiteY28" fmla="*/ 78859 h 606128"/>
                <a:gd name="connsiteX29" fmla="*/ 213366 w 520683"/>
                <a:gd name="connsiteY29" fmla="*/ 90512 h 606128"/>
                <a:gd name="connsiteX30" fmla="*/ 309201 w 520683"/>
                <a:gd name="connsiteY30" fmla="*/ 90512 h 606128"/>
                <a:gd name="connsiteX31" fmla="*/ 372221 w 520683"/>
                <a:gd name="connsiteY31" fmla="*/ 77899 h 606128"/>
                <a:gd name="connsiteX32" fmla="*/ 370024 w 520683"/>
                <a:gd name="connsiteY32" fmla="*/ 59253 h 606128"/>
                <a:gd name="connsiteX33" fmla="*/ 334601 w 520683"/>
                <a:gd name="connsiteY33" fmla="*/ 46503 h 606128"/>
                <a:gd name="connsiteX34" fmla="*/ 234922 w 520683"/>
                <a:gd name="connsiteY34" fmla="*/ 46503 h 606128"/>
                <a:gd name="connsiteX35" fmla="*/ 188927 w 520683"/>
                <a:gd name="connsiteY35" fmla="*/ 27 h 606128"/>
                <a:gd name="connsiteX36" fmla="*/ 336248 w 520683"/>
                <a:gd name="connsiteY36" fmla="*/ 27 h 606128"/>
                <a:gd name="connsiteX37" fmla="*/ 420962 w 520683"/>
                <a:gd name="connsiteY37" fmla="*/ 49794 h 606128"/>
                <a:gd name="connsiteX38" fmla="*/ 435103 w 520683"/>
                <a:gd name="connsiteY38" fmla="*/ 73238 h 606128"/>
                <a:gd name="connsiteX39" fmla="*/ 468330 w 520683"/>
                <a:gd name="connsiteY39" fmla="*/ 90512 h 606128"/>
                <a:gd name="connsiteX40" fmla="*/ 504302 w 520683"/>
                <a:gd name="connsiteY40" fmla="*/ 131093 h 606128"/>
                <a:gd name="connsiteX41" fmla="*/ 518581 w 520683"/>
                <a:gd name="connsiteY41" fmla="*/ 155222 h 606128"/>
                <a:gd name="connsiteX42" fmla="*/ 485629 w 520683"/>
                <a:gd name="connsiteY42" fmla="*/ 179489 h 606128"/>
                <a:gd name="connsiteX43" fmla="*/ 38036 w 520683"/>
                <a:gd name="connsiteY43" fmla="*/ 179489 h 606128"/>
                <a:gd name="connsiteX44" fmla="*/ 1102 w 520683"/>
                <a:gd name="connsiteY44" fmla="*/ 156456 h 606128"/>
                <a:gd name="connsiteX45" fmla="*/ 11125 w 520683"/>
                <a:gd name="connsiteY45" fmla="*/ 133561 h 606128"/>
                <a:gd name="connsiteX46" fmla="*/ 50255 w 520683"/>
                <a:gd name="connsiteY46" fmla="*/ 90512 h 606128"/>
                <a:gd name="connsiteX47" fmla="*/ 91170 w 520683"/>
                <a:gd name="connsiteY47" fmla="*/ 74060 h 606128"/>
                <a:gd name="connsiteX48" fmla="*/ 105587 w 520683"/>
                <a:gd name="connsiteY48" fmla="*/ 51850 h 606128"/>
                <a:gd name="connsiteX49" fmla="*/ 188927 w 520683"/>
                <a:gd name="connsiteY49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87350 w 520683"/>
                <a:gd name="connsiteY5" fmla="*/ 277453 h 606128"/>
                <a:gd name="connsiteX6" fmla="*/ 264280 w 520683"/>
                <a:gd name="connsiteY6" fmla="*/ 254290 h 606128"/>
                <a:gd name="connsiteX7" fmla="*/ 168296 w 520683"/>
                <a:gd name="connsiteY7" fmla="*/ 254290 h 606128"/>
                <a:gd name="connsiteX8" fmla="*/ 145227 w 520683"/>
                <a:gd name="connsiteY8" fmla="*/ 277453 h 606128"/>
                <a:gd name="connsiteX9" fmla="*/ 145227 w 520683"/>
                <a:gd name="connsiteY9" fmla="*/ 540338 h 606128"/>
                <a:gd name="connsiteX10" fmla="*/ 168296 w 520683"/>
                <a:gd name="connsiteY10" fmla="*/ 563365 h 606128"/>
                <a:gd name="connsiteX11" fmla="*/ 192052 w 520683"/>
                <a:gd name="connsiteY11" fmla="*/ 540338 h 606128"/>
                <a:gd name="connsiteX12" fmla="*/ 192052 w 520683"/>
                <a:gd name="connsiteY12" fmla="*/ 277453 h 606128"/>
                <a:gd name="connsiteX13" fmla="*/ 168296 w 520683"/>
                <a:gd name="connsiteY13" fmla="*/ 254290 h 606128"/>
                <a:gd name="connsiteX14" fmla="*/ 91124 w 520683"/>
                <a:gd name="connsiteY14" fmla="*/ 211526 h 606128"/>
                <a:gd name="connsiteX15" fmla="*/ 431395 w 520683"/>
                <a:gd name="connsiteY15" fmla="*/ 211526 h 606128"/>
                <a:gd name="connsiteX16" fmla="*/ 473002 w 520683"/>
                <a:gd name="connsiteY16" fmla="*/ 258264 h 606128"/>
                <a:gd name="connsiteX17" fmla="*/ 437025 w 520683"/>
                <a:gd name="connsiteY17" fmla="*/ 559390 h 606128"/>
                <a:gd name="connsiteX18" fmla="*/ 384295 w 520683"/>
                <a:gd name="connsiteY18" fmla="*/ 606128 h 606128"/>
                <a:gd name="connsiteX19" fmla="*/ 140832 w 520683"/>
                <a:gd name="connsiteY19" fmla="*/ 606128 h 606128"/>
                <a:gd name="connsiteX20" fmla="*/ 87828 w 520683"/>
                <a:gd name="connsiteY20" fmla="*/ 559527 h 606128"/>
                <a:gd name="connsiteX21" fmla="*/ 49791 w 520683"/>
                <a:gd name="connsiteY21" fmla="*/ 258264 h 606128"/>
                <a:gd name="connsiteX22" fmla="*/ 91124 w 520683"/>
                <a:gd name="connsiteY22" fmla="*/ 211526 h 606128"/>
                <a:gd name="connsiteX23" fmla="*/ 234922 w 520683"/>
                <a:gd name="connsiteY23" fmla="*/ 46503 h 606128"/>
                <a:gd name="connsiteX24" fmla="*/ 154465 w 520683"/>
                <a:gd name="connsiteY24" fmla="*/ 59939 h 606128"/>
                <a:gd name="connsiteX25" fmla="*/ 152955 w 520683"/>
                <a:gd name="connsiteY25" fmla="*/ 78859 h 606128"/>
                <a:gd name="connsiteX26" fmla="*/ 213366 w 520683"/>
                <a:gd name="connsiteY26" fmla="*/ 90512 h 606128"/>
                <a:gd name="connsiteX27" fmla="*/ 309201 w 520683"/>
                <a:gd name="connsiteY27" fmla="*/ 90512 h 606128"/>
                <a:gd name="connsiteX28" fmla="*/ 372221 w 520683"/>
                <a:gd name="connsiteY28" fmla="*/ 77899 h 606128"/>
                <a:gd name="connsiteX29" fmla="*/ 370024 w 520683"/>
                <a:gd name="connsiteY29" fmla="*/ 59253 h 606128"/>
                <a:gd name="connsiteX30" fmla="*/ 334601 w 520683"/>
                <a:gd name="connsiteY30" fmla="*/ 46503 h 606128"/>
                <a:gd name="connsiteX31" fmla="*/ 234922 w 520683"/>
                <a:gd name="connsiteY31" fmla="*/ 46503 h 606128"/>
                <a:gd name="connsiteX32" fmla="*/ 188927 w 520683"/>
                <a:gd name="connsiteY32" fmla="*/ 27 h 606128"/>
                <a:gd name="connsiteX33" fmla="*/ 336248 w 520683"/>
                <a:gd name="connsiteY33" fmla="*/ 27 h 606128"/>
                <a:gd name="connsiteX34" fmla="*/ 420962 w 520683"/>
                <a:gd name="connsiteY34" fmla="*/ 49794 h 606128"/>
                <a:gd name="connsiteX35" fmla="*/ 435103 w 520683"/>
                <a:gd name="connsiteY35" fmla="*/ 73238 h 606128"/>
                <a:gd name="connsiteX36" fmla="*/ 468330 w 520683"/>
                <a:gd name="connsiteY36" fmla="*/ 90512 h 606128"/>
                <a:gd name="connsiteX37" fmla="*/ 504302 w 520683"/>
                <a:gd name="connsiteY37" fmla="*/ 131093 h 606128"/>
                <a:gd name="connsiteX38" fmla="*/ 518581 w 520683"/>
                <a:gd name="connsiteY38" fmla="*/ 155222 h 606128"/>
                <a:gd name="connsiteX39" fmla="*/ 485629 w 520683"/>
                <a:gd name="connsiteY39" fmla="*/ 179489 h 606128"/>
                <a:gd name="connsiteX40" fmla="*/ 38036 w 520683"/>
                <a:gd name="connsiteY40" fmla="*/ 179489 h 606128"/>
                <a:gd name="connsiteX41" fmla="*/ 1102 w 520683"/>
                <a:gd name="connsiteY41" fmla="*/ 156456 h 606128"/>
                <a:gd name="connsiteX42" fmla="*/ 11125 w 520683"/>
                <a:gd name="connsiteY42" fmla="*/ 133561 h 606128"/>
                <a:gd name="connsiteX43" fmla="*/ 50255 w 520683"/>
                <a:gd name="connsiteY43" fmla="*/ 90512 h 606128"/>
                <a:gd name="connsiteX44" fmla="*/ 91170 w 520683"/>
                <a:gd name="connsiteY44" fmla="*/ 74060 h 606128"/>
                <a:gd name="connsiteX45" fmla="*/ 105587 w 520683"/>
                <a:gd name="connsiteY45" fmla="*/ 51850 h 606128"/>
                <a:gd name="connsiteX46" fmla="*/ 188927 w 520683"/>
                <a:gd name="connsiteY46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64280 w 520683"/>
                <a:gd name="connsiteY5" fmla="*/ 254290 h 606128"/>
                <a:gd name="connsiteX6" fmla="*/ 168296 w 520683"/>
                <a:gd name="connsiteY6" fmla="*/ 254290 h 606128"/>
                <a:gd name="connsiteX7" fmla="*/ 145227 w 520683"/>
                <a:gd name="connsiteY7" fmla="*/ 277453 h 606128"/>
                <a:gd name="connsiteX8" fmla="*/ 145227 w 520683"/>
                <a:gd name="connsiteY8" fmla="*/ 540338 h 606128"/>
                <a:gd name="connsiteX9" fmla="*/ 168296 w 520683"/>
                <a:gd name="connsiteY9" fmla="*/ 563365 h 606128"/>
                <a:gd name="connsiteX10" fmla="*/ 192052 w 520683"/>
                <a:gd name="connsiteY10" fmla="*/ 540338 h 606128"/>
                <a:gd name="connsiteX11" fmla="*/ 192052 w 520683"/>
                <a:gd name="connsiteY11" fmla="*/ 277453 h 606128"/>
                <a:gd name="connsiteX12" fmla="*/ 168296 w 520683"/>
                <a:gd name="connsiteY12" fmla="*/ 254290 h 606128"/>
                <a:gd name="connsiteX13" fmla="*/ 91124 w 520683"/>
                <a:gd name="connsiteY13" fmla="*/ 211526 h 606128"/>
                <a:gd name="connsiteX14" fmla="*/ 431395 w 520683"/>
                <a:gd name="connsiteY14" fmla="*/ 211526 h 606128"/>
                <a:gd name="connsiteX15" fmla="*/ 473002 w 520683"/>
                <a:gd name="connsiteY15" fmla="*/ 258264 h 606128"/>
                <a:gd name="connsiteX16" fmla="*/ 437025 w 520683"/>
                <a:gd name="connsiteY16" fmla="*/ 559390 h 606128"/>
                <a:gd name="connsiteX17" fmla="*/ 384295 w 520683"/>
                <a:gd name="connsiteY17" fmla="*/ 606128 h 606128"/>
                <a:gd name="connsiteX18" fmla="*/ 140832 w 520683"/>
                <a:gd name="connsiteY18" fmla="*/ 606128 h 606128"/>
                <a:gd name="connsiteX19" fmla="*/ 87828 w 520683"/>
                <a:gd name="connsiteY19" fmla="*/ 559527 h 606128"/>
                <a:gd name="connsiteX20" fmla="*/ 49791 w 520683"/>
                <a:gd name="connsiteY20" fmla="*/ 258264 h 606128"/>
                <a:gd name="connsiteX21" fmla="*/ 91124 w 520683"/>
                <a:gd name="connsiteY21" fmla="*/ 211526 h 606128"/>
                <a:gd name="connsiteX22" fmla="*/ 234922 w 520683"/>
                <a:gd name="connsiteY22" fmla="*/ 46503 h 606128"/>
                <a:gd name="connsiteX23" fmla="*/ 154465 w 520683"/>
                <a:gd name="connsiteY23" fmla="*/ 59939 h 606128"/>
                <a:gd name="connsiteX24" fmla="*/ 152955 w 520683"/>
                <a:gd name="connsiteY24" fmla="*/ 78859 h 606128"/>
                <a:gd name="connsiteX25" fmla="*/ 213366 w 520683"/>
                <a:gd name="connsiteY25" fmla="*/ 90512 h 606128"/>
                <a:gd name="connsiteX26" fmla="*/ 309201 w 520683"/>
                <a:gd name="connsiteY26" fmla="*/ 90512 h 606128"/>
                <a:gd name="connsiteX27" fmla="*/ 372221 w 520683"/>
                <a:gd name="connsiteY27" fmla="*/ 77899 h 606128"/>
                <a:gd name="connsiteX28" fmla="*/ 370024 w 520683"/>
                <a:gd name="connsiteY28" fmla="*/ 59253 h 606128"/>
                <a:gd name="connsiteX29" fmla="*/ 334601 w 520683"/>
                <a:gd name="connsiteY29" fmla="*/ 46503 h 606128"/>
                <a:gd name="connsiteX30" fmla="*/ 234922 w 520683"/>
                <a:gd name="connsiteY30" fmla="*/ 46503 h 606128"/>
                <a:gd name="connsiteX31" fmla="*/ 188927 w 520683"/>
                <a:gd name="connsiteY31" fmla="*/ 27 h 606128"/>
                <a:gd name="connsiteX32" fmla="*/ 336248 w 520683"/>
                <a:gd name="connsiteY32" fmla="*/ 27 h 606128"/>
                <a:gd name="connsiteX33" fmla="*/ 420962 w 520683"/>
                <a:gd name="connsiteY33" fmla="*/ 49794 h 606128"/>
                <a:gd name="connsiteX34" fmla="*/ 435103 w 520683"/>
                <a:gd name="connsiteY34" fmla="*/ 73238 h 606128"/>
                <a:gd name="connsiteX35" fmla="*/ 468330 w 520683"/>
                <a:gd name="connsiteY35" fmla="*/ 90512 h 606128"/>
                <a:gd name="connsiteX36" fmla="*/ 504302 w 520683"/>
                <a:gd name="connsiteY36" fmla="*/ 131093 h 606128"/>
                <a:gd name="connsiteX37" fmla="*/ 518581 w 520683"/>
                <a:gd name="connsiteY37" fmla="*/ 155222 h 606128"/>
                <a:gd name="connsiteX38" fmla="*/ 485629 w 520683"/>
                <a:gd name="connsiteY38" fmla="*/ 179489 h 606128"/>
                <a:gd name="connsiteX39" fmla="*/ 38036 w 520683"/>
                <a:gd name="connsiteY39" fmla="*/ 179489 h 606128"/>
                <a:gd name="connsiteX40" fmla="*/ 1102 w 520683"/>
                <a:gd name="connsiteY40" fmla="*/ 156456 h 606128"/>
                <a:gd name="connsiteX41" fmla="*/ 11125 w 520683"/>
                <a:gd name="connsiteY41" fmla="*/ 133561 h 606128"/>
                <a:gd name="connsiteX42" fmla="*/ 50255 w 520683"/>
                <a:gd name="connsiteY42" fmla="*/ 90512 h 606128"/>
                <a:gd name="connsiteX43" fmla="*/ 91170 w 520683"/>
                <a:gd name="connsiteY43" fmla="*/ 74060 h 606128"/>
                <a:gd name="connsiteX44" fmla="*/ 105587 w 520683"/>
                <a:gd name="connsiteY44" fmla="*/ 51850 h 606128"/>
                <a:gd name="connsiteX45" fmla="*/ 188927 w 520683"/>
                <a:gd name="connsiteY45" fmla="*/ 27 h 606128"/>
                <a:gd name="connsiteX0" fmla="*/ 287350 w 520683"/>
                <a:gd name="connsiteY0" fmla="*/ 540338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168296 w 520683"/>
                <a:gd name="connsiteY5" fmla="*/ 254290 h 606128"/>
                <a:gd name="connsiteX6" fmla="*/ 145227 w 520683"/>
                <a:gd name="connsiteY6" fmla="*/ 277453 h 606128"/>
                <a:gd name="connsiteX7" fmla="*/ 145227 w 520683"/>
                <a:gd name="connsiteY7" fmla="*/ 540338 h 606128"/>
                <a:gd name="connsiteX8" fmla="*/ 168296 w 520683"/>
                <a:gd name="connsiteY8" fmla="*/ 563365 h 606128"/>
                <a:gd name="connsiteX9" fmla="*/ 192052 w 520683"/>
                <a:gd name="connsiteY9" fmla="*/ 540338 h 606128"/>
                <a:gd name="connsiteX10" fmla="*/ 192052 w 520683"/>
                <a:gd name="connsiteY10" fmla="*/ 277453 h 606128"/>
                <a:gd name="connsiteX11" fmla="*/ 168296 w 520683"/>
                <a:gd name="connsiteY11" fmla="*/ 254290 h 606128"/>
                <a:gd name="connsiteX12" fmla="*/ 91124 w 520683"/>
                <a:gd name="connsiteY12" fmla="*/ 211526 h 606128"/>
                <a:gd name="connsiteX13" fmla="*/ 431395 w 520683"/>
                <a:gd name="connsiteY13" fmla="*/ 211526 h 606128"/>
                <a:gd name="connsiteX14" fmla="*/ 473002 w 520683"/>
                <a:gd name="connsiteY14" fmla="*/ 258264 h 606128"/>
                <a:gd name="connsiteX15" fmla="*/ 437025 w 520683"/>
                <a:gd name="connsiteY15" fmla="*/ 559390 h 606128"/>
                <a:gd name="connsiteX16" fmla="*/ 384295 w 520683"/>
                <a:gd name="connsiteY16" fmla="*/ 606128 h 606128"/>
                <a:gd name="connsiteX17" fmla="*/ 140832 w 520683"/>
                <a:gd name="connsiteY17" fmla="*/ 606128 h 606128"/>
                <a:gd name="connsiteX18" fmla="*/ 87828 w 520683"/>
                <a:gd name="connsiteY18" fmla="*/ 559527 h 606128"/>
                <a:gd name="connsiteX19" fmla="*/ 49791 w 520683"/>
                <a:gd name="connsiteY19" fmla="*/ 258264 h 606128"/>
                <a:gd name="connsiteX20" fmla="*/ 91124 w 520683"/>
                <a:gd name="connsiteY20" fmla="*/ 211526 h 606128"/>
                <a:gd name="connsiteX21" fmla="*/ 234922 w 520683"/>
                <a:gd name="connsiteY21" fmla="*/ 46503 h 606128"/>
                <a:gd name="connsiteX22" fmla="*/ 154465 w 520683"/>
                <a:gd name="connsiteY22" fmla="*/ 59939 h 606128"/>
                <a:gd name="connsiteX23" fmla="*/ 152955 w 520683"/>
                <a:gd name="connsiteY23" fmla="*/ 78859 h 606128"/>
                <a:gd name="connsiteX24" fmla="*/ 213366 w 520683"/>
                <a:gd name="connsiteY24" fmla="*/ 90512 h 606128"/>
                <a:gd name="connsiteX25" fmla="*/ 309201 w 520683"/>
                <a:gd name="connsiteY25" fmla="*/ 90512 h 606128"/>
                <a:gd name="connsiteX26" fmla="*/ 372221 w 520683"/>
                <a:gd name="connsiteY26" fmla="*/ 77899 h 606128"/>
                <a:gd name="connsiteX27" fmla="*/ 370024 w 520683"/>
                <a:gd name="connsiteY27" fmla="*/ 59253 h 606128"/>
                <a:gd name="connsiteX28" fmla="*/ 334601 w 520683"/>
                <a:gd name="connsiteY28" fmla="*/ 46503 h 606128"/>
                <a:gd name="connsiteX29" fmla="*/ 234922 w 520683"/>
                <a:gd name="connsiteY29" fmla="*/ 46503 h 606128"/>
                <a:gd name="connsiteX30" fmla="*/ 188927 w 520683"/>
                <a:gd name="connsiteY30" fmla="*/ 27 h 606128"/>
                <a:gd name="connsiteX31" fmla="*/ 336248 w 520683"/>
                <a:gd name="connsiteY31" fmla="*/ 27 h 606128"/>
                <a:gd name="connsiteX32" fmla="*/ 420962 w 520683"/>
                <a:gd name="connsiteY32" fmla="*/ 49794 h 606128"/>
                <a:gd name="connsiteX33" fmla="*/ 435103 w 520683"/>
                <a:gd name="connsiteY33" fmla="*/ 73238 h 606128"/>
                <a:gd name="connsiteX34" fmla="*/ 468330 w 520683"/>
                <a:gd name="connsiteY34" fmla="*/ 90512 h 606128"/>
                <a:gd name="connsiteX35" fmla="*/ 504302 w 520683"/>
                <a:gd name="connsiteY35" fmla="*/ 131093 h 606128"/>
                <a:gd name="connsiteX36" fmla="*/ 518581 w 520683"/>
                <a:gd name="connsiteY36" fmla="*/ 155222 h 606128"/>
                <a:gd name="connsiteX37" fmla="*/ 485629 w 520683"/>
                <a:gd name="connsiteY37" fmla="*/ 179489 h 606128"/>
                <a:gd name="connsiteX38" fmla="*/ 38036 w 520683"/>
                <a:gd name="connsiteY38" fmla="*/ 179489 h 606128"/>
                <a:gd name="connsiteX39" fmla="*/ 1102 w 520683"/>
                <a:gd name="connsiteY39" fmla="*/ 156456 h 606128"/>
                <a:gd name="connsiteX40" fmla="*/ 11125 w 520683"/>
                <a:gd name="connsiteY40" fmla="*/ 133561 h 606128"/>
                <a:gd name="connsiteX41" fmla="*/ 50255 w 520683"/>
                <a:gd name="connsiteY41" fmla="*/ 90512 h 606128"/>
                <a:gd name="connsiteX42" fmla="*/ 91170 w 520683"/>
                <a:gd name="connsiteY42" fmla="*/ 74060 h 606128"/>
                <a:gd name="connsiteX43" fmla="*/ 105587 w 520683"/>
                <a:gd name="connsiteY43" fmla="*/ 51850 h 606128"/>
                <a:gd name="connsiteX44" fmla="*/ 188927 w 520683"/>
                <a:gd name="connsiteY44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92052 w 520683"/>
                <a:gd name="connsiteY9" fmla="*/ 277453 h 606128"/>
                <a:gd name="connsiteX10" fmla="*/ 168296 w 520683"/>
                <a:gd name="connsiteY10" fmla="*/ 254290 h 606128"/>
                <a:gd name="connsiteX11" fmla="*/ 91124 w 520683"/>
                <a:gd name="connsiteY11" fmla="*/ 211526 h 606128"/>
                <a:gd name="connsiteX12" fmla="*/ 431395 w 520683"/>
                <a:gd name="connsiteY12" fmla="*/ 211526 h 606128"/>
                <a:gd name="connsiteX13" fmla="*/ 473002 w 520683"/>
                <a:gd name="connsiteY13" fmla="*/ 258264 h 606128"/>
                <a:gd name="connsiteX14" fmla="*/ 437025 w 520683"/>
                <a:gd name="connsiteY14" fmla="*/ 559390 h 606128"/>
                <a:gd name="connsiteX15" fmla="*/ 384295 w 520683"/>
                <a:gd name="connsiteY15" fmla="*/ 606128 h 606128"/>
                <a:gd name="connsiteX16" fmla="*/ 140832 w 520683"/>
                <a:gd name="connsiteY16" fmla="*/ 606128 h 606128"/>
                <a:gd name="connsiteX17" fmla="*/ 87828 w 520683"/>
                <a:gd name="connsiteY17" fmla="*/ 559527 h 606128"/>
                <a:gd name="connsiteX18" fmla="*/ 49791 w 520683"/>
                <a:gd name="connsiteY18" fmla="*/ 258264 h 606128"/>
                <a:gd name="connsiteX19" fmla="*/ 91124 w 520683"/>
                <a:gd name="connsiteY19" fmla="*/ 211526 h 606128"/>
                <a:gd name="connsiteX20" fmla="*/ 234922 w 520683"/>
                <a:gd name="connsiteY20" fmla="*/ 46503 h 606128"/>
                <a:gd name="connsiteX21" fmla="*/ 154465 w 520683"/>
                <a:gd name="connsiteY21" fmla="*/ 59939 h 606128"/>
                <a:gd name="connsiteX22" fmla="*/ 152955 w 520683"/>
                <a:gd name="connsiteY22" fmla="*/ 78859 h 606128"/>
                <a:gd name="connsiteX23" fmla="*/ 213366 w 520683"/>
                <a:gd name="connsiteY23" fmla="*/ 90512 h 606128"/>
                <a:gd name="connsiteX24" fmla="*/ 309201 w 520683"/>
                <a:gd name="connsiteY24" fmla="*/ 90512 h 606128"/>
                <a:gd name="connsiteX25" fmla="*/ 372221 w 520683"/>
                <a:gd name="connsiteY25" fmla="*/ 77899 h 606128"/>
                <a:gd name="connsiteX26" fmla="*/ 370024 w 520683"/>
                <a:gd name="connsiteY26" fmla="*/ 59253 h 606128"/>
                <a:gd name="connsiteX27" fmla="*/ 334601 w 520683"/>
                <a:gd name="connsiteY27" fmla="*/ 46503 h 606128"/>
                <a:gd name="connsiteX28" fmla="*/ 234922 w 520683"/>
                <a:gd name="connsiteY28" fmla="*/ 46503 h 606128"/>
                <a:gd name="connsiteX29" fmla="*/ 188927 w 520683"/>
                <a:gd name="connsiteY29" fmla="*/ 27 h 606128"/>
                <a:gd name="connsiteX30" fmla="*/ 336248 w 520683"/>
                <a:gd name="connsiteY30" fmla="*/ 27 h 606128"/>
                <a:gd name="connsiteX31" fmla="*/ 420962 w 520683"/>
                <a:gd name="connsiteY31" fmla="*/ 49794 h 606128"/>
                <a:gd name="connsiteX32" fmla="*/ 435103 w 520683"/>
                <a:gd name="connsiteY32" fmla="*/ 73238 h 606128"/>
                <a:gd name="connsiteX33" fmla="*/ 468330 w 520683"/>
                <a:gd name="connsiteY33" fmla="*/ 90512 h 606128"/>
                <a:gd name="connsiteX34" fmla="*/ 504302 w 520683"/>
                <a:gd name="connsiteY34" fmla="*/ 131093 h 606128"/>
                <a:gd name="connsiteX35" fmla="*/ 518581 w 520683"/>
                <a:gd name="connsiteY35" fmla="*/ 155222 h 606128"/>
                <a:gd name="connsiteX36" fmla="*/ 485629 w 520683"/>
                <a:gd name="connsiteY36" fmla="*/ 179489 h 606128"/>
                <a:gd name="connsiteX37" fmla="*/ 38036 w 520683"/>
                <a:gd name="connsiteY37" fmla="*/ 179489 h 606128"/>
                <a:gd name="connsiteX38" fmla="*/ 1102 w 520683"/>
                <a:gd name="connsiteY38" fmla="*/ 156456 h 606128"/>
                <a:gd name="connsiteX39" fmla="*/ 11125 w 520683"/>
                <a:gd name="connsiteY39" fmla="*/ 133561 h 606128"/>
                <a:gd name="connsiteX40" fmla="*/ 50255 w 520683"/>
                <a:gd name="connsiteY40" fmla="*/ 90512 h 606128"/>
                <a:gd name="connsiteX41" fmla="*/ 91170 w 520683"/>
                <a:gd name="connsiteY41" fmla="*/ 74060 h 606128"/>
                <a:gd name="connsiteX42" fmla="*/ 105587 w 520683"/>
                <a:gd name="connsiteY42" fmla="*/ 51850 h 606128"/>
                <a:gd name="connsiteX43" fmla="*/ 188927 w 520683"/>
                <a:gd name="connsiteY43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68296 w 520683"/>
                <a:gd name="connsiteY9" fmla="*/ 254290 h 606128"/>
                <a:gd name="connsiteX10" fmla="*/ 91124 w 520683"/>
                <a:gd name="connsiteY10" fmla="*/ 211526 h 606128"/>
                <a:gd name="connsiteX11" fmla="*/ 431395 w 520683"/>
                <a:gd name="connsiteY11" fmla="*/ 211526 h 606128"/>
                <a:gd name="connsiteX12" fmla="*/ 473002 w 520683"/>
                <a:gd name="connsiteY12" fmla="*/ 258264 h 606128"/>
                <a:gd name="connsiteX13" fmla="*/ 437025 w 520683"/>
                <a:gd name="connsiteY13" fmla="*/ 559390 h 606128"/>
                <a:gd name="connsiteX14" fmla="*/ 384295 w 520683"/>
                <a:gd name="connsiteY14" fmla="*/ 606128 h 606128"/>
                <a:gd name="connsiteX15" fmla="*/ 140832 w 520683"/>
                <a:gd name="connsiteY15" fmla="*/ 606128 h 606128"/>
                <a:gd name="connsiteX16" fmla="*/ 87828 w 520683"/>
                <a:gd name="connsiteY16" fmla="*/ 559527 h 606128"/>
                <a:gd name="connsiteX17" fmla="*/ 49791 w 520683"/>
                <a:gd name="connsiteY17" fmla="*/ 258264 h 606128"/>
                <a:gd name="connsiteX18" fmla="*/ 91124 w 520683"/>
                <a:gd name="connsiteY18" fmla="*/ 211526 h 606128"/>
                <a:gd name="connsiteX19" fmla="*/ 234922 w 520683"/>
                <a:gd name="connsiteY19" fmla="*/ 46503 h 606128"/>
                <a:gd name="connsiteX20" fmla="*/ 154465 w 520683"/>
                <a:gd name="connsiteY20" fmla="*/ 59939 h 606128"/>
                <a:gd name="connsiteX21" fmla="*/ 152955 w 520683"/>
                <a:gd name="connsiteY21" fmla="*/ 78859 h 606128"/>
                <a:gd name="connsiteX22" fmla="*/ 213366 w 520683"/>
                <a:gd name="connsiteY22" fmla="*/ 90512 h 606128"/>
                <a:gd name="connsiteX23" fmla="*/ 309201 w 520683"/>
                <a:gd name="connsiteY23" fmla="*/ 90512 h 606128"/>
                <a:gd name="connsiteX24" fmla="*/ 372221 w 520683"/>
                <a:gd name="connsiteY24" fmla="*/ 77899 h 606128"/>
                <a:gd name="connsiteX25" fmla="*/ 370024 w 520683"/>
                <a:gd name="connsiteY25" fmla="*/ 59253 h 606128"/>
                <a:gd name="connsiteX26" fmla="*/ 334601 w 520683"/>
                <a:gd name="connsiteY26" fmla="*/ 46503 h 606128"/>
                <a:gd name="connsiteX27" fmla="*/ 234922 w 520683"/>
                <a:gd name="connsiteY27" fmla="*/ 46503 h 606128"/>
                <a:gd name="connsiteX28" fmla="*/ 188927 w 520683"/>
                <a:gd name="connsiteY28" fmla="*/ 27 h 606128"/>
                <a:gd name="connsiteX29" fmla="*/ 336248 w 520683"/>
                <a:gd name="connsiteY29" fmla="*/ 27 h 606128"/>
                <a:gd name="connsiteX30" fmla="*/ 420962 w 520683"/>
                <a:gd name="connsiteY30" fmla="*/ 49794 h 606128"/>
                <a:gd name="connsiteX31" fmla="*/ 435103 w 520683"/>
                <a:gd name="connsiteY31" fmla="*/ 73238 h 606128"/>
                <a:gd name="connsiteX32" fmla="*/ 468330 w 520683"/>
                <a:gd name="connsiteY32" fmla="*/ 90512 h 606128"/>
                <a:gd name="connsiteX33" fmla="*/ 504302 w 520683"/>
                <a:gd name="connsiteY33" fmla="*/ 131093 h 606128"/>
                <a:gd name="connsiteX34" fmla="*/ 518581 w 520683"/>
                <a:gd name="connsiteY34" fmla="*/ 155222 h 606128"/>
                <a:gd name="connsiteX35" fmla="*/ 485629 w 520683"/>
                <a:gd name="connsiteY35" fmla="*/ 179489 h 606128"/>
                <a:gd name="connsiteX36" fmla="*/ 38036 w 520683"/>
                <a:gd name="connsiteY36" fmla="*/ 179489 h 606128"/>
                <a:gd name="connsiteX37" fmla="*/ 1102 w 520683"/>
                <a:gd name="connsiteY37" fmla="*/ 156456 h 606128"/>
                <a:gd name="connsiteX38" fmla="*/ 11125 w 520683"/>
                <a:gd name="connsiteY38" fmla="*/ 133561 h 606128"/>
                <a:gd name="connsiteX39" fmla="*/ 50255 w 520683"/>
                <a:gd name="connsiteY39" fmla="*/ 90512 h 606128"/>
                <a:gd name="connsiteX40" fmla="*/ 91170 w 520683"/>
                <a:gd name="connsiteY40" fmla="*/ 74060 h 606128"/>
                <a:gd name="connsiteX41" fmla="*/ 105587 w 520683"/>
                <a:gd name="connsiteY41" fmla="*/ 51850 h 606128"/>
                <a:gd name="connsiteX42" fmla="*/ 188927 w 520683"/>
                <a:gd name="connsiteY42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91124 w 520683"/>
                <a:gd name="connsiteY9" fmla="*/ 211526 h 606128"/>
                <a:gd name="connsiteX10" fmla="*/ 431395 w 520683"/>
                <a:gd name="connsiteY10" fmla="*/ 211526 h 606128"/>
                <a:gd name="connsiteX11" fmla="*/ 473002 w 520683"/>
                <a:gd name="connsiteY11" fmla="*/ 258264 h 606128"/>
                <a:gd name="connsiteX12" fmla="*/ 437025 w 520683"/>
                <a:gd name="connsiteY12" fmla="*/ 559390 h 606128"/>
                <a:gd name="connsiteX13" fmla="*/ 384295 w 520683"/>
                <a:gd name="connsiteY13" fmla="*/ 606128 h 606128"/>
                <a:gd name="connsiteX14" fmla="*/ 140832 w 520683"/>
                <a:gd name="connsiteY14" fmla="*/ 606128 h 606128"/>
                <a:gd name="connsiteX15" fmla="*/ 87828 w 520683"/>
                <a:gd name="connsiteY15" fmla="*/ 559527 h 606128"/>
                <a:gd name="connsiteX16" fmla="*/ 49791 w 520683"/>
                <a:gd name="connsiteY16" fmla="*/ 258264 h 606128"/>
                <a:gd name="connsiteX17" fmla="*/ 91124 w 520683"/>
                <a:gd name="connsiteY17" fmla="*/ 211526 h 606128"/>
                <a:gd name="connsiteX18" fmla="*/ 234922 w 520683"/>
                <a:gd name="connsiteY18" fmla="*/ 46503 h 606128"/>
                <a:gd name="connsiteX19" fmla="*/ 154465 w 520683"/>
                <a:gd name="connsiteY19" fmla="*/ 59939 h 606128"/>
                <a:gd name="connsiteX20" fmla="*/ 152955 w 520683"/>
                <a:gd name="connsiteY20" fmla="*/ 78859 h 606128"/>
                <a:gd name="connsiteX21" fmla="*/ 213366 w 520683"/>
                <a:gd name="connsiteY21" fmla="*/ 90512 h 606128"/>
                <a:gd name="connsiteX22" fmla="*/ 309201 w 520683"/>
                <a:gd name="connsiteY22" fmla="*/ 90512 h 606128"/>
                <a:gd name="connsiteX23" fmla="*/ 372221 w 520683"/>
                <a:gd name="connsiteY23" fmla="*/ 77899 h 606128"/>
                <a:gd name="connsiteX24" fmla="*/ 370024 w 520683"/>
                <a:gd name="connsiteY24" fmla="*/ 59253 h 606128"/>
                <a:gd name="connsiteX25" fmla="*/ 334601 w 520683"/>
                <a:gd name="connsiteY25" fmla="*/ 46503 h 606128"/>
                <a:gd name="connsiteX26" fmla="*/ 234922 w 520683"/>
                <a:gd name="connsiteY26" fmla="*/ 46503 h 606128"/>
                <a:gd name="connsiteX27" fmla="*/ 188927 w 520683"/>
                <a:gd name="connsiteY27" fmla="*/ 27 h 606128"/>
                <a:gd name="connsiteX28" fmla="*/ 336248 w 520683"/>
                <a:gd name="connsiteY28" fmla="*/ 27 h 606128"/>
                <a:gd name="connsiteX29" fmla="*/ 420962 w 520683"/>
                <a:gd name="connsiteY29" fmla="*/ 49794 h 606128"/>
                <a:gd name="connsiteX30" fmla="*/ 435103 w 520683"/>
                <a:gd name="connsiteY30" fmla="*/ 73238 h 606128"/>
                <a:gd name="connsiteX31" fmla="*/ 468330 w 520683"/>
                <a:gd name="connsiteY31" fmla="*/ 90512 h 606128"/>
                <a:gd name="connsiteX32" fmla="*/ 504302 w 520683"/>
                <a:gd name="connsiteY32" fmla="*/ 131093 h 606128"/>
                <a:gd name="connsiteX33" fmla="*/ 518581 w 520683"/>
                <a:gd name="connsiteY33" fmla="*/ 155222 h 606128"/>
                <a:gd name="connsiteX34" fmla="*/ 485629 w 520683"/>
                <a:gd name="connsiteY34" fmla="*/ 179489 h 606128"/>
                <a:gd name="connsiteX35" fmla="*/ 38036 w 520683"/>
                <a:gd name="connsiteY35" fmla="*/ 179489 h 606128"/>
                <a:gd name="connsiteX36" fmla="*/ 1102 w 520683"/>
                <a:gd name="connsiteY36" fmla="*/ 156456 h 606128"/>
                <a:gd name="connsiteX37" fmla="*/ 11125 w 520683"/>
                <a:gd name="connsiteY37" fmla="*/ 133561 h 606128"/>
                <a:gd name="connsiteX38" fmla="*/ 50255 w 520683"/>
                <a:gd name="connsiteY38" fmla="*/ 90512 h 606128"/>
                <a:gd name="connsiteX39" fmla="*/ 91170 w 520683"/>
                <a:gd name="connsiteY39" fmla="*/ 74060 h 606128"/>
                <a:gd name="connsiteX40" fmla="*/ 105587 w 520683"/>
                <a:gd name="connsiteY40" fmla="*/ 51850 h 606128"/>
                <a:gd name="connsiteX41" fmla="*/ 188927 w 520683"/>
                <a:gd name="connsiteY41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192052 w 520683"/>
                <a:gd name="connsiteY7" fmla="*/ 540338 h 606128"/>
                <a:gd name="connsiteX8" fmla="*/ 91124 w 520683"/>
                <a:gd name="connsiteY8" fmla="*/ 211526 h 606128"/>
                <a:gd name="connsiteX9" fmla="*/ 431395 w 520683"/>
                <a:gd name="connsiteY9" fmla="*/ 211526 h 606128"/>
                <a:gd name="connsiteX10" fmla="*/ 473002 w 520683"/>
                <a:gd name="connsiteY10" fmla="*/ 258264 h 606128"/>
                <a:gd name="connsiteX11" fmla="*/ 437025 w 520683"/>
                <a:gd name="connsiteY11" fmla="*/ 559390 h 606128"/>
                <a:gd name="connsiteX12" fmla="*/ 384295 w 520683"/>
                <a:gd name="connsiteY12" fmla="*/ 606128 h 606128"/>
                <a:gd name="connsiteX13" fmla="*/ 140832 w 520683"/>
                <a:gd name="connsiteY13" fmla="*/ 606128 h 606128"/>
                <a:gd name="connsiteX14" fmla="*/ 87828 w 520683"/>
                <a:gd name="connsiteY14" fmla="*/ 559527 h 606128"/>
                <a:gd name="connsiteX15" fmla="*/ 49791 w 520683"/>
                <a:gd name="connsiteY15" fmla="*/ 258264 h 606128"/>
                <a:gd name="connsiteX16" fmla="*/ 91124 w 520683"/>
                <a:gd name="connsiteY16" fmla="*/ 211526 h 606128"/>
                <a:gd name="connsiteX17" fmla="*/ 234922 w 520683"/>
                <a:gd name="connsiteY17" fmla="*/ 46503 h 606128"/>
                <a:gd name="connsiteX18" fmla="*/ 154465 w 520683"/>
                <a:gd name="connsiteY18" fmla="*/ 59939 h 606128"/>
                <a:gd name="connsiteX19" fmla="*/ 152955 w 520683"/>
                <a:gd name="connsiteY19" fmla="*/ 78859 h 606128"/>
                <a:gd name="connsiteX20" fmla="*/ 213366 w 520683"/>
                <a:gd name="connsiteY20" fmla="*/ 90512 h 606128"/>
                <a:gd name="connsiteX21" fmla="*/ 309201 w 520683"/>
                <a:gd name="connsiteY21" fmla="*/ 90512 h 606128"/>
                <a:gd name="connsiteX22" fmla="*/ 372221 w 520683"/>
                <a:gd name="connsiteY22" fmla="*/ 77899 h 606128"/>
                <a:gd name="connsiteX23" fmla="*/ 370024 w 520683"/>
                <a:gd name="connsiteY23" fmla="*/ 59253 h 606128"/>
                <a:gd name="connsiteX24" fmla="*/ 334601 w 520683"/>
                <a:gd name="connsiteY24" fmla="*/ 46503 h 606128"/>
                <a:gd name="connsiteX25" fmla="*/ 234922 w 520683"/>
                <a:gd name="connsiteY25" fmla="*/ 46503 h 606128"/>
                <a:gd name="connsiteX26" fmla="*/ 188927 w 520683"/>
                <a:gd name="connsiteY26" fmla="*/ 27 h 606128"/>
                <a:gd name="connsiteX27" fmla="*/ 336248 w 520683"/>
                <a:gd name="connsiteY27" fmla="*/ 27 h 606128"/>
                <a:gd name="connsiteX28" fmla="*/ 420962 w 520683"/>
                <a:gd name="connsiteY28" fmla="*/ 49794 h 606128"/>
                <a:gd name="connsiteX29" fmla="*/ 435103 w 520683"/>
                <a:gd name="connsiteY29" fmla="*/ 73238 h 606128"/>
                <a:gd name="connsiteX30" fmla="*/ 468330 w 520683"/>
                <a:gd name="connsiteY30" fmla="*/ 90512 h 606128"/>
                <a:gd name="connsiteX31" fmla="*/ 504302 w 520683"/>
                <a:gd name="connsiteY31" fmla="*/ 131093 h 606128"/>
                <a:gd name="connsiteX32" fmla="*/ 518581 w 520683"/>
                <a:gd name="connsiteY32" fmla="*/ 155222 h 606128"/>
                <a:gd name="connsiteX33" fmla="*/ 485629 w 520683"/>
                <a:gd name="connsiteY33" fmla="*/ 179489 h 606128"/>
                <a:gd name="connsiteX34" fmla="*/ 38036 w 520683"/>
                <a:gd name="connsiteY34" fmla="*/ 179489 h 606128"/>
                <a:gd name="connsiteX35" fmla="*/ 1102 w 520683"/>
                <a:gd name="connsiteY35" fmla="*/ 156456 h 606128"/>
                <a:gd name="connsiteX36" fmla="*/ 11125 w 520683"/>
                <a:gd name="connsiteY36" fmla="*/ 133561 h 606128"/>
                <a:gd name="connsiteX37" fmla="*/ 50255 w 520683"/>
                <a:gd name="connsiteY37" fmla="*/ 90512 h 606128"/>
                <a:gd name="connsiteX38" fmla="*/ 91170 w 520683"/>
                <a:gd name="connsiteY38" fmla="*/ 74060 h 606128"/>
                <a:gd name="connsiteX39" fmla="*/ 105587 w 520683"/>
                <a:gd name="connsiteY39" fmla="*/ 51850 h 606128"/>
                <a:gd name="connsiteX40" fmla="*/ 188927 w 520683"/>
                <a:gd name="connsiteY40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563365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91124 w 520683"/>
                <a:gd name="connsiteY7" fmla="*/ 211526 h 606128"/>
                <a:gd name="connsiteX8" fmla="*/ 431395 w 520683"/>
                <a:gd name="connsiteY8" fmla="*/ 211526 h 606128"/>
                <a:gd name="connsiteX9" fmla="*/ 473002 w 520683"/>
                <a:gd name="connsiteY9" fmla="*/ 258264 h 606128"/>
                <a:gd name="connsiteX10" fmla="*/ 437025 w 520683"/>
                <a:gd name="connsiteY10" fmla="*/ 559390 h 606128"/>
                <a:gd name="connsiteX11" fmla="*/ 384295 w 520683"/>
                <a:gd name="connsiteY11" fmla="*/ 606128 h 606128"/>
                <a:gd name="connsiteX12" fmla="*/ 140832 w 520683"/>
                <a:gd name="connsiteY12" fmla="*/ 606128 h 606128"/>
                <a:gd name="connsiteX13" fmla="*/ 87828 w 520683"/>
                <a:gd name="connsiteY13" fmla="*/ 559527 h 606128"/>
                <a:gd name="connsiteX14" fmla="*/ 49791 w 520683"/>
                <a:gd name="connsiteY14" fmla="*/ 258264 h 606128"/>
                <a:gd name="connsiteX15" fmla="*/ 91124 w 520683"/>
                <a:gd name="connsiteY15" fmla="*/ 211526 h 606128"/>
                <a:gd name="connsiteX16" fmla="*/ 234922 w 520683"/>
                <a:gd name="connsiteY16" fmla="*/ 46503 h 606128"/>
                <a:gd name="connsiteX17" fmla="*/ 154465 w 520683"/>
                <a:gd name="connsiteY17" fmla="*/ 59939 h 606128"/>
                <a:gd name="connsiteX18" fmla="*/ 152955 w 520683"/>
                <a:gd name="connsiteY18" fmla="*/ 78859 h 606128"/>
                <a:gd name="connsiteX19" fmla="*/ 213366 w 520683"/>
                <a:gd name="connsiteY19" fmla="*/ 90512 h 606128"/>
                <a:gd name="connsiteX20" fmla="*/ 309201 w 520683"/>
                <a:gd name="connsiteY20" fmla="*/ 90512 h 606128"/>
                <a:gd name="connsiteX21" fmla="*/ 372221 w 520683"/>
                <a:gd name="connsiteY21" fmla="*/ 77899 h 606128"/>
                <a:gd name="connsiteX22" fmla="*/ 370024 w 520683"/>
                <a:gd name="connsiteY22" fmla="*/ 59253 h 606128"/>
                <a:gd name="connsiteX23" fmla="*/ 334601 w 520683"/>
                <a:gd name="connsiteY23" fmla="*/ 46503 h 606128"/>
                <a:gd name="connsiteX24" fmla="*/ 234922 w 520683"/>
                <a:gd name="connsiteY24" fmla="*/ 46503 h 606128"/>
                <a:gd name="connsiteX25" fmla="*/ 188927 w 520683"/>
                <a:gd name="connsiteY25" fmla="*/ 27 h 606128"/>
                <a:gd name="connsiteX26" fmla="*/ 336248 w 520683"/>
                <a:gd name="connsiteY26" fmla="*/ 27 h 606128"/>
                <a:gd name="connsiteX27" fmla="*/ 420962 w 520683"/>
                <a:gd name="connsiteY27" fmla="*/ 49794 h 606128"/>
                <a:gd name="connsiteX28" fmla="*/ 435103 w 520683"/>
                <a:gd name="connsiteY28" fmla="*/ 73238 h 606128"/>
                <a:gd name="connsiteX29" fmla="*/ 468330 w 520683"/>
                <a:gd name="connsiteY29" fmla="*/ 90512 h 606128"/>
                <a:gd name="connsiteX30" fmla="*/ 504302 w 520683"/>
                <a:gd name="connsiteY30" fmla="*/ 131093 h 606128"/>
                <a:gd name="connsiteX31" fmla="*/ 518581 w 520683"/>
                <a:gd name="connsiteY31" fmla="*/ 155222 h 606128"/>
                <a:gd name="connsiteX32" fmla="*/ 485629 w 520683"/>
                <a:gd name="connsiteY32" fmla="*/ 179489 h 606128"/>
                <a:gd name="connsiteX33" fmla="*/ 38036 w 520683"/>
                <a:gd name="connsiteY33" fmla="*/ 179489 h 606128"/>
                <a:gd name="connsiteX34" fmla="*/ 1102 w 520683"/>
                <a:gd name="connsiteY34" fmla="*/ 156456 h 606128"/>
                <a:gd name="connsiteX35" fmla="*/ 11125 w 520683"/>
                <a:gd name="connsiteY35" fmla="*/ 133561 h 606128"/>
                <a:gd name="connsiteX36" fmla="*/ 50255 w 520683"/>
                <a:gd name="connsiteY36" fmla="*/ 90512 h 606128"/>
                <a:gd name="connsiteX37" fmla="*/ 91170 w 520683"/>
                <a:gd name="connsiteY37" fmla="*/ 74060 h 606128"/>
                <a:gd name="connsiteX38" fmla="*/ 105587 w 520683"/>
                <a:gd name="connsiteY38" fmla="*/ 51850 h 606128"/>
                <a:gd name="connsiteX39" fmla="*/ 188927 w 520683"/>
                <a:gd name="connsiteY39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91124 w 520683"/>
                <a:gd name="connsiteY4" fmla="*/ 211526 h 606128"/>
                <a:gd name="connsiteX5" fmla="*/ 431395 w 520683"/>
                <a:gd name="connsiteY5" fmla="*/ 211526 h 606128"/>
                <a:gd name="connsiteX6" fmla="*/ 473002 w 520683"/>
                <a:gd name="connsiteY6" fmla="*/ 258264 h 606128"/>
                <a:gd name="connsiteX7" fmla="*/ 437025 w 520683"/>
                <a:gd name="connsiteY7" fmla="*/ 559390 h 606128"/>
                <a:gd name="connsiteX8" fmla="*/ 384295 w 520683"/>
                <a:gd name="connsiteY8" fmla="*/ 606128 h 606128"/>
                <a:gd name="connsiteX9" fmla="*/ 140832 w 520683"/>
                <a:gd name="connsiteY9" fmla="*/ 606128 h 606128"/>
                <a:gd name="connsiteX10" fmla="*/ 87828 w 520683"/>
                <a:gd name="connsiteY10" fmla="*/ 559527 h 606128"/>
                <a:gd name="connsiteX11" fmla="*/ 49791 w 520683"/>
                <a:gd name="connsiteY11" fmla="*/ 258264 h 606128"/>
                <a:gd name="connsiteX12" fmla="*/ 91124 w 520683"/>
                <a:gd name="connsiteY12" fmla="*/ 211526 h 606128"/>
                <a:gd name="connsiteX13" fmla="*/ 234922 w 520683"/>
                <a:gd name="connsiteY13" fmla="*/ 46503 h 606128"/>
                <a:gd name="connsiteX14" fmla="*/ 154465 w 520683"/>
                <a:gd name="connsiteY14" fmla="*/ 59939 h 606128"/>
                <a:gd name="connsiteX15" fmla="*/ 152955 w 520683"/>
                <a:gd name="connsiteY15" fmla="*/ 78859 h 606128"/>
                <a:gd name="connsiteX16" fmla="*/ 213366 w 520683"/>
                <a:gd name="connsiteY16" fmla="*/ 90512 h 606128"/>
                <a:gd name="connsiteX17" fmla="*/ 309201 w 520683"/>
                <a:gd name="connsiteY17" fmla="*/ 90512 h 606128"/>
                <a:gd name="connsiteX18" fmla="*/ 372221 w 520683"/>
                <a:gd name="connsiteY18" fmla="*/ 77899 h 606128"/>
                <a:gd name="connsiteX19" fmla="*/ 370024 w 520683"/>
                <a:gd name="connsiteY19" fmla="*/ 59253 h 606128"/>
                <a:gd name="connsiteX20" fmla="*/ 334601 w 520683"/>
                <a:gd name="connsiteY20" fmla="*/ 46503 h 606128"/>
                <a:gd name="connsiteX21" fmla="*/ 234922 w 520683"/>
                <a:gd name="connsiteY21" fmla="*/ 46503 h 606128"/>
                <a:gd name="connsiteX22" fmla="*/ 188927 w 520683"/>
                <a:gd name="connsiteY22" fmla="*/ 27 h 606128"/>
                <a:gd name="connsiteX23" fmla="*/ 336248 w 520683"/>
                <a:gd name="connsiteY23" fmla="*/ 27 h 606128"/>
                <a:gd name="connsiteX24" fmla="*/ 420962 w 520683"/>
                <a:gd name="connsiteY24" fmla="*/ 49794 h 606128"/>
                <a:gd name="connsiteX25" fmla="*/ 435103 w 520683"/>
                <a:gd name="connsiteY25" fmla="*/ 73238 h 606128"/>
                <a:gd name="connsiteX26" fmla="*/ 468330 w 520683"/>
                <a:gd name="connsiteY26" fmla="*/ 90512 h 606128"/>
                <a:gd name="connsiteX27" fmla="*/ 504302 w 520683"/>
                <a:gd name="connsiteY27" fmla="*/ 131093 h 606128"/>
                <a:gd name="connsiteX28" fmla="*/ 518581 w 520683"/>
                <a:gd name="connsiteY28" fmla="*/ 155222 h 606128"/>
                <a:gd name="connsiteX29" fmla="*/ 485629 w 520683"/>
                <a:gd name="connsiteY29" fmla="*/ 179489 h 606128"/>
                <a:gd name="connsiteX30" fmla="*/ 38036 w 520683"/>
                <a:gd name="connsiteY30" fmla="*/ 179489 h 606128"/>
                <a:gd name="connsiteX31" fmla="*/ 1102 w 520683"/>
                <a:gd name="connsiteY31" fmla="*/ 156456 h 606128"/>
                <a:gd name="connsiteX32" fmla="*/ 11125 w 520683"/>
                <a:gd name="connsiteY32" fmla="*/ 133561 h 606128"/>
                <a:gd name="connsiteX33" fmla="*/ 50255 w 520683"/>
                <a:gd name="connsiteY33" fmla="*/ 90512 h 606128"/>
                <a:gd name="connsiteX34" fmla="*/ 91170 w 520683"/>
                <a:gd name="connsiteY34" fmla="*/ 74060 h 606128"/>
                <a:gd name="connsiteX35" fmla="*/ 105587 w 520683"/>
                <a:gd name="connsiteY35" fmla="*/ 51850 h 606128"/>
                <a:gd name="connsiteX36" fmla="*/ 188927 w 520683"/>
                <a:gd name="connsiteY36" fmla="*/ 27 h 606128"/>
                <a:gd name="connsiteX0" fmla="*/ 287350 w 520683"/>
                <a:gd name="connsiteY0" fmla="*/ 540338 h 606128"/>
                <a:gd name="connsiteX1" fmla="*/ 264280 w 520683"/>
                <a:gd name="connsiteY1" fmla="*/ 563365 h 606128"/>
                <a:gd name="connsiteX2" fmla="*/ 287350 w 520683"/>
                <a:gd name="connsiteY2" fmla="*/ 540338 h 606128"/>
                <a:gd name="connsiteX3" fmla="*/ 91124 w 520683"/>
                <a:gd name="connsiteY3" fmla="*/ 211526 h 606128"/>
                <a:gd name="connsiteX4" fmla="*/ 431395 w 520683"/>
                <a:gd name="connsiteY4" fmla="*/ 211526 h 606128"/>
                <a:gd name="connsiteX5" fmla="*/ 473002 w 520683"/>
                <a:gd name="connsiteY5" fmla="*/ 258264 h 606128"/>
                <a:gd name="connsiteX6" fmla="*/ 437025 w 520683"/>
                <a:gd name="connsiteY6" fmla="*/ 559390 h 606128"/>
                <a:gd name="connsiteX7" fmla="*/ 384295 w 520683"/>
                <a:gd name="connsiteY7" fmla="*/ 606128 h 606128"/>
                <a:gd name="connsiteX8" fmla="*/ 140832 w 520683"/>
                <a:gd name="connsiteY8" fmla="*/ 606128 h 606128"/>
                <a:gd name="connsiteX9" fmla="*/ 87828 w 520683"/>
                <a:gd name="connsiteY9" fmla="*/ 559527 h 606128"/>
                <a:gd name="connsiteX10" fmla="*/ 49791 w 520683"/>
                <a:gd name="connsiteY10" fmla="*/ 258264 h 606128"/>
                <a:gd name="connsiteX11" fmla="*/ 91124 w 520683"/>
                <a:gd name="connsiteY11" fmla="*/ 211526 h 606128"/>
                <a:gd name="connsiteX12" fmla="*/ 234922 w 520683"/>
                <a:gd name="connsiteY12" fmla="*/ 46503 h 606128"/>
                <a:gd name="connsiteX13" fmla="*/ 154465 w 520683"/>
                <a:gd name="connsiteY13" fmla="*/ 59939 h 606128"/>
                <a:gd name="connsiteX14" fmla="*/ 152955 w 520683"/>
                <a:gd name="connsiteY14" fmla="*/ 78859 h 606128"/>
                <a:gd name="connsiteX15" fmla="*/ 213366 w 520683"/>
                <a:gd name="connsiteY15" fmla="*/ 90512 h 606128"/>
                <a:gd name="connsiteX16" fmla="*/ 309201 w 520683"/>
                <a:gd name="connsiteY16" fmla="*/ 90512 h 606128"/>
                <a:gd name="connsiteX17" fmla="*/ 372221 w 520683"/>
                <a:gd name="connsiteY17" fmla="*/ 77899 h 606128"/>
                <a:gd name="connsiteX18" fmla="*/ 370024 w 520683"/>
                <a:gd name="connsiteY18" fmla="*/ 59253 h 606128"/>
                <a:gd name="connsiteX19" fmla="*/ 334601 w 520683"/>
                <a:gd name="connsiteY19" fmla="*/ 46503 h 606128"/>
                <a:gd name="connsiteX20" fmla="*/ 234922 w 520683"/>
                <a:gd name="connsiteY20" fmla="*/ 46503 h 606128"/>
                <a:gd name="connsiteX21" fmla="*/ 188927 w 520683"/>
                <a:gd name="connsiteY21" fmla="*/ 27 h 606128"/>
                <a:gd name="connsiteX22" fmla="*/ 336248 w 520683"/>
                <a:gd name="connsiteY22" fmla="*/ 27 h 606128"/>
                <a:gd name="connsiteX23" fmla="*/ 420962 w 520683"/>
                <a:gd name="connsiteY23" fmla="*/ 49794 h 606128"/>
                <a:gd name="connsiteX24" fmla="*/ 435103 w 520683"/>
                <a:gd name="connsiteY24" fmla="*/ 73238 h 606128"/>
                <a:gd name="connsiteX25" fmla="*/ 468330 w 520683"/>
                <a:gd name="connsiteY25" fmla="*/ 90512 h 606128"/>
                <a:gd name="connsiteX26" fmla="*/ 504302 w 520683"/>
                <a:gd name="connsiteY26" fmla="*/ 131093 h 606128"/>
                <a:gd name="connsiteX27" fmla="*/ 518581 w 520683"/>
                <a:gd name="connsiteY27" fmla="*/ 155222 h 606128"/>
                <a:gd name="connsiteX28" fmla="*/ 485629 w 520683"/>
                <a:gd name="connsiteY28" fmla="*/ 179489 h 606128"/>
                <a:gd name="connsiteX29" fmla="*/ 38036 w 520683"/>
                <a:gd name="connsiteY29" fmla="*/ 179489 h 606128"/>
                <a:gd name="connsiteX30" fmla="*/ 1102 w 520683"/>
                <a:gd name="connsiteY30" fmla="*/ 156456 h 606128"/>
                <a:gd name="connsiteX31" fmla="*/ 11125 w 520683"/>
                <a:gd name="connsiteY31" fmla="*/ 133561 h 606128"/>
                <a:gd name="connsiteX32" fmla="*/ 50255 w 520683"/>
                <a:gd name="connsiteY32" fmla="*/ 90512 h 606128"/>
                <a:gd name="connsiteX33" fmla="*/ 91170 w 520683"/>
                <a:gd name="connsiteY33" fmla="*/ 74060 h 606128"/>
                <a:gd name="connsiteX34" fmla="*/ 105587 w 520683"/>
                <a:gd name="connsiteY34" fmla="*/ 51850 h 606128"/>
                <a:gd name="connsiteX35" fmla="*/ 188927 w 520683"/>
                <a:gd name="connsiteY35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140832 w 520683"/>
                <a:gd name="connsiteY5" fmla="*/ 606128 h 606128"/>
                <a:gd name="connsiteX6" fmla="*/ 87828 w 520683"/>
                <a:gd name="connsiteY6" fmla="*/ 559527 h 606128"/>
                <a:gd name="connsiteX7" fmla="*/ 49791 w 520683"/>
                <a:gd name="connsiteY7" fmla="*/ 258264 h 606128"/>
                <a:gd name="connsiteX8" fmla="*/ 91124 w 520683"/>
                <a:gd name="connsiteY8" fmla="*/ 211526 h 606128"/>
                <a:gd name="connsiteX9" fmla="*/ 234922 w 520683"/>
                <a:gd name="connsiteY9" fmla="*/ 46503 h 606128"/>
                <a:gd name="connsiteX10" fmla="*/ 154465 w 520683"/>
                <a:gd name="connsiteY10" fmla="*/ 59939 h 606128"/>
                <a:gd name="connsiteX11" fmla="*/ 152955 w 520683"/>
                <a:gd name="connsiteY11" fmla="*/ 78859 h 606128"/>
                <a:gd name="connsiteX12" fmla="*/ 213366 w 520683"/>
                <a:gd name="connsiteY12" fmla="*/ 90512 h 606128"/>
                <a:gd name="connsiteX13" fmla="*/ 309201 w 520683"/>
                <a:gd name="connsiteY13" fmla="*/ 90512 h 606128"/>
                <a:gd name="connsiteX14" fmla="*/ 372221 w 520683"/>
                <a:gd name="connsiteY14" fmla="*/ 77899 h 606128"/>
                <a:gd name="connsiteX15" fmla="*/ 370024 w 520683"/>
                <a:gd name="connsiteY15" fmla="*/ 59253 h 606128"/>
                <a:gd name="connsiteX16" fmla="*/ 334601 w 520683"/>
                <a:gd name="connsiteY16" fmla="*/ 46503 h 606128"/>
                <a:gd name="connsiteX17" fmla="*/ 234922 w 520683"/>
                <a:gd name="connsiteY17" fmla="*/ 46503 h 606128"/>
                <a:gd name="connsiteX18" fmla="*/ 188927 w 520683"/>
                <a:gd name="connsiteY18" fmla="*/ 27 h 606128"/>
                <a:gd name="connsiteX19" fmla="*/ 336248 w 520683"/>
                <a:gd name="connsiteY19" fmla="*/ 27 h 606128"/>
                <a:gd name="connsiteX20" fmla="*/ 420962 w 520683"/>
                <a:gd name="connsiteY20" fmla="*/ 49794 h 606128"/>
                <a:gd name="connsiteX21" fmla="*/ 435103 w 520683"/>
                <a:gd name="connsiteY21" fmla="*/ 73238 h 606128"/>
                <a:gd name="connsiteX22" fmla="*/ 468330 w 520683"/>
                <a:gd name="connsiteY22" fmla="*/ 90512 h 606128"/>
                <a:gd name="connsiteX23" fmla="*/ 504302 w 520683"/>
                <a:gd name="connsiteY23" fmla="*/ 131093 h 606128"/>
                <a:gd name="connsiteX24" fmla="*/ 518581 w 520683"/>
                <a:gd name="connsiteY24" fmla="*/ 155222 h 606128"/>
                <a:gd name="connsiteX25" fmla="*/ 485629 w 520683"/>
                <a:gd name="connsiteY25" fmla="*/ 179489 h 606128"/>
                <a:gd name="connsiteX26" fmla="*/ 38036 w 520683"/>
                <a:gd name="connsiteY26" fmla="*/ 179489 h 606128"/>
                <a:gd name="connsiteX27" fmla="*/ 1102 w 520683"/>
                <a:gd name="connsiteY27" fmla="*/ 156456 h 606128"/>
                <a:gd name="connsiteX28" fmla="*/ 11125 w 520683"/>
                <a:gd name="connsiteY28" fmla="*/ 133561 h 606128"/>
                <a:gd name="connsiteX29" fmla="*/ 50255 w 520683"/>
                <a:gd name="connsiteY29" fmla="*/ 90512 h 606128"/>
                <a:gd name="connsiteX30" fmla="*/ 91170 w 520683"/>
                <a:gd name="connsiteY30" fmla="*/ 74060 h 606128"/>
                <a:gd name="connsiteX31" fmla="*/ 105587 w 520683"/>
                <a:gd name="connsiteY31" fmla="*/ 51850 h 606128"/>
                <a:gd name="connsiteX32" fmla="*/ 188927 w 520683"/>
                <a:gd name="connsiteY32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87828 w 520683"/>
                <a:gd name="connsiteY5" fmla="*/ 559527 h 606128"/>
                <a:gd name="connsiteX6" fmla="*/ 49791 w 520683"/>
                <a:gd name="connsiteY6" fmla="*/ 258264 h 606128"/>
                <a:gd name="connsiteX7" fmla="*/ 91124 w 520683"/>
                <a:gd name="connsiteY7" fmla="*/ 211526 h 606128"/>
                <a:gd name="connsiteX8" fmla="*/ 234922 w 520683"/>
                <a:gd name="connsiteY8" fmla="*/ 46503 h 606128"/>
                <a:gd name="connsiteX9" fmla="*/ 154465 w 520683"/>
                <a:gd name="connsiteY9" fmla="*/ 59939 h 606128"/>
                <a:gd name="connsiteX10" fmla="*/ 152955 w 520683"/>
                <a:gd name="connsiteY10" fmla="*/ 78859 h 606128"/>
                <a:gd name="connsiteX11" fmla="*/ 213366 w 520683"/>
                <a:gd name="connsiteY11" fmla="*/ 90512 h 606128"/>
                <a:gd name="connsiteX12" fmla="*/ 309201 w 520683"/>
                <a:gd name="connsiteY12" fmla="*/ 90512 h 606128"/>
                <a:gd name="connsiteX13" fmla="*/ 372221 w 520683"/>
                <a:gd name="connsiteY13" fmla="*/ 77899 h 606128"/>
                <a:gd name="connsiteX14" fmla="*/ 370024 w 520683"/>
                <a:gd name="connsiteY14" fmla="*/ 59253 h 606128"/>
                <a:gd name="connsiteX15" fmla="*/ 334601 w 520683"/>
                <a:gd name="connsiteY15" fmla="*/ 46503 h 606128"/>
                <a:gd name="connsiteX16" fmla="*/ 234922 w 520683"/>
                <a:gd name="connsiteY16" fmla="*/ 46503 h 606128"/>
                <a:gd name="connsiteX17" fmla="*/ 188927 w 520683"/>
                <a:gd name="connsiteY17" fmla="*/ 27 h 606128"/>
                <a:gd name="connsiteX18" fmla="*/ 336248 w 520683"/>
                <a:gd name="connsiteY18" fmla="*/ 27 h 606128"/>
                <a:gd name="connsiteX19" fmla="*/ 420962 w 520683"/>
                <a:gd name="connsiteY19" fmla="*/ 49794 h 606128"/>
                <a:gd name="connsiteX20" fmla="*/ 435103 w 520683"/>
                <a:gd name="connsiteY20" fmla="*/ 73238 h 606128"/>
                <a:gd name="connsiteX21" fmla="*/ 468330 w 520683"/>
                <a:gd name="connsiteY21" fmla="*/ 90512 h 606128"/>
                <a:gd name="connsiteX22" fmla="*/ 504302 w 520683"/>
                <a:gd name="connsiteY22" fmla="*/ 131093 h 606128"/>
                <a:gd name="connsiteX23" fmla="*/ 518581 w 520683"/>
                <a:gd name="connsiteY23" fmla="*/ 155222 h 606128"/>
                <a:gd name="connsiteX24" fmla="*/ 485629 w 520683"/>
                <a:gd name="connsiteY24" fmla="*/ 179489 h 606128"/>
                <a:gd name="connsiteX25" fmla="*/ 38036 w 520683"/>
                <a:gd name="connsiteY25" fmla="*/ 179489 h 606128"/>
                <a:gd name="connsiteX26" fmla="*/ 1102 w 520683"/>
                <a:gd name="connsiteY26" fmla="*/ 156456 h 606128"/>
                <a:gd name="connsiteX27" fmla="*/ 11125 w 520683"/>
                <a:gd name="connsiteY27" fmla="*/ 133561 h 606128"/>
                <a:gd name="connsiteX28" fmla="*/ 50255 w 520683"/>
                <a:gd name="connsiteY28" fmla="*/ 90512 h 606128"/>
                <a:gd name="connsiteX29" fmla="*/ 91170 w 520683"/>
                <a:gd name="connsiteY29" fmla="*/ 74060 h 606128"/>
                <a:gd name="connsiteX30" fmla="*/ 105587 w 520683"/>
                <a:gd name="connsiteY30" fmla="*/ 51850 h 606128"/>
                <a:gd name="connsiteX31" fmla="*/ 188927 w 520683"/>
                <a:gd name="connsiteY31" fmla="*/ 27 h 606128"/>
                <a:gd name="connsiteX0" fmla="*/ 91124 w 520683"/>
                <a:gd name="connsiteY0" fmla="*/ 211526 h 597108"/>
                <a:gd name="connsiteX1" fmla="*/ 431395 w 520683"/>
                <a:gd name="connsiteY1" fmla="*/ 211526 h 597108"/>
                <a:gd name="connsiteX2" fmla="*/ 473002 w 520683"/>
                <a:gd name="connsiteY2" fmla="*/ 258264 h 597108"/>
                <a:gd name="connsiteX3" fmla="*/ 437025 w 520683"/>
                <a:gd name="connsiteY3" fmla="*/ 559390 h 597108"/>
                <a:gd name="connsiteX4" fmla="*/ 87828 w 520683"/>
                <a:gd name="connsiteY4" fmla="*/ 559527 h 597108"/>
                <a:gd name="connsiteX5" fmla="*/ 49791 w 520683"/>
                <a:gd name="connsiteY5" fmla="*/ 258264 h 597108"/>
                <a:gd name="connsiteX6" fmla="*/ 91124 w 520683"/>
                <a:gd name="connsiteY6" fmla="*/ 211526 h 597108"/>
                <a:gd name="connsiteX7" fmla="*/ 234922 w 520683"/>
                <a:gd name="connsiteY7" fmla="*/ 46503 h 597108"/>
                <a:gd name="connsiteX8" fmla="*/ 154465 w 520683"/>
                <a:gd name="connsiteY8" fmla="*/ 59939 h 597108"/>
                <a:gd name="connsiteX9" fmla="*/ 152955 w 520683"/>
                <a:gd name="connsiteY9" fmla="*/ 78859 h 597108"/>
                <a:gd name="connsiteX10" fmla="*/ 213366 w 520683"/>
                <a:gd name="connsiteY10" fmla="*/ 90512 h 597108"/>
                <a:gd name="connsiteX11" fmla="*/ 309201 w 520683"/>
                <a:gd name="connsiteY11" fmla="*/ 90512 h 597108"/>
                <a:gd name="connsiteX12" fmla="*/ 372221 w 520683"/>
                <a:gd name="connsiteY12" fmla="*/ 77899 h 597108"/>
                <a:gd name="connsiteX13" fmla="*/ 370024 w 520683"/>
                <a:gd name="connsiteY13" fmla="*/ 59253 h 597108"/>
                <a:gd name="connsiteX14" fmla="*/ 334601 w 520683"/>
                <a:gd name="connsiteY14" fmla="*/ 46503 h 597108"/>
                <a:gd name="connsiteX15" fmla="*/ 234922 w 520683"/>
                <a:gd name="connsiteY15" fmla="*/ 46503 h 597108"/>
                <a:gd name="connsiteX16" fmla="*/ 188927 w 520683"/>
                <a:gd name="connsiteY16" fmla="*/ 27 h 597108"/>
                <a:gd name="connsiteX17" fmla="*/ 336248 w 520683"/>
                <a:gd name="connsiteY17" fmla="*/ 27 h 597108"/>
                <a:gd name="connsiteX18" fmla="*/ 420962 w 520683"/>
                <a:gd name="connsiteY18" fmla="*/ 49794 h 597108"/>
                <a:gd name="connsiteX19" fmla="*/ 435103 w 520683"/>
                <a:gd name="connsiteY19" fmla="*/ 73238 h 597108"/>
                <a:gd name="connsiteX20" fmla="*/ 468330 w 520683"/>
                <a:gd name="connsiteY20" fmla="*/ 90512 h 597108"/>
                <a:gd name="connsiteX21" fmla="*/ 504302 w 520683"/>
                <a:gd name="connsiteY21" fmla="*/ 131093 h 597108"/>
                <a:gd name="connsiteX22" fmla="*/ 518581 w 520683"/>
                <a:gd name="connsiteY22" fmla="*/ 155222 h 597108"/>
                <a:gd name="connsiteX23" fmla="*/ 485629 w 520683"/>
                <a:gd name="connsiteY23" fmla="*/ 179489 h 597108"/>
                <a:gd name="connsiteX24" fmla="*/ 38036 w 520683"/>
                <a:gd name="connsiteY24" fmla="*/ 179489 h 597108"/>
                <a:gd name="connsiteX25" fmla="*/ 1102 w 520683"/>
                <a:gd name="connsiteY25" fmla="*/ 156456 h 597108"/>
                <a:gd name="connsiteX26" fmla="*/ 11125 w 520683"/>
                <a:gd name="connsiteY26" fmla="*/ 133561 h 597108"/>
                <a:gd name="connsiteX27" fmla="*/ 50255 w 520683"/>
                <a:gd name="connsiteY27" fmla="*/ 90512 h 597108"/>
                <a:gd name="connsiteX28" fmla="*/ 91170 w 520683"/>
                <a:gd name="connsiteY28" fmla="*/ 74060 h 597108"/>
                <a:gd name="connsiteX29" fmla="*/ 105587 w 520683"/>
                <a:gd name="connsiteY29" fmla="*/ 51850 h 597108"/>
                <a:gd name="connsiteX30" fmla="*/ 188927 w 520683"/>
                <a:gd name="connsiteY30" fmla="*/ 27 h 597108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473002 w 520683"/>
                <a:gd name="connsiteY2" fmla="*/ 258264 h 559527"/>
                <a:gd name="connsiteX3" fmla="*/ 87828 w 520683"/>
                <a:gd name="connsiteY3" fmla="*/ 559527 h 559527"/>
                <a:gd name="connsiteX4" fmla="*/ 49791 w 520683"/>
                <a:gd name="connsiteY4" fmla="*/ 258264 h 559527"/>
                <a:gd name="connsiteX5" fmla="*/ 91124 w 520683"/>
                <a:gd name="connsiteY5" fmla="*/ 211526 h 559527"/>
                <a:gd name="connsiteX6" fmla="*/ 234922 w 520683"/>
                <a:gd name="connsiteY6" fmla="*/ 46503 h 559527"/>
                <a:gd name="connsiteX7" fmla="*/ 154465 w 520683"/>
                <a:gd name="connsiteY7" fmla="*/ 59939 h 559527"/>
                <a:gd name="connsiteX8" fmla="*/ 152955 w 520683"/>
                <a:gd name="connsiteY8" fmla="*/ 78859 h 559527"/>
                <a:gd name="connsiteX9" fmla="*/ 213366 w 520683"/>
                <a:gd name="connsiteY9" fmla="*/ 90512 h 559527"/>
                <a:gd name="connsiteX10" fmla="*/ 309201 w 520683"/>
                <a:gd name="connsiteY10" fmla="*/ 90512 h 559527"/>
                <a:gd name="connsiteX11" fmla="*/ 372221 w 520683"/>
                <a:gd name="connsiteY11" fmla="*/ 77899 h 559527"/>
                <a:gd name="connsiteX12" fmla="*/ 370024 w 520683"/>
                <a:gd name="connsiteY12" fmla="*/ 59253 h 559527"/>
                <a:gd name="connsiteX13" fmla="*/ 334601 w 520683"/>
                <a:gd name="connsiteY13" fmla="*/ 46503 h 559527"/>
                <a:gd name="connsiteX14" fmla="*/ 234922 w 520683"/>
                <a:gd name="connsiteY14" fmla="*/ 46503 h 559527"/>
                <a:gd name="connsiteX15" fmla="*/ 188927 w 520683"/>
                <a:gd name="connsiteY15" fmla="*/ 27 h 559527"/>
                <a:gd name="connsiteX16" fmla="*/ 336248 w 520683"/>
                <a:gd name="connsiteY16" fmla="*/ 27 h 559527"/>
                <a:gd name="connsiteX17" fmla="*/ 420962 w 520683"/>
                <a:gd name="connsiteY17" fmla="*/ 49794 h 559527"/>
                <a:gd name="connsiteX18" fmla="*/ 435103 w 520683"/>
                <a:gd name="connsiteY18" fmla="*/ 73238 h 559527"/>
                <a:gd name="connsiteX19" fmla="*/ 468330 w 520683"/>
                <a:gd name="connsiteY19" fmla="*/ 90512 h 559527"/>
                <a:gd name="connsiteX20" fmla="*/ 504302 w 520683"/>
                <a:gd name="connsiteY20" fmla="*/ 131093 h 559527"/>
                <a:gd name="connsiteX21" fmla="*/ 518581 w 520683"/>
                <a:gd name="connsiteY21" fmla="*/ 155222 h 559527"/>
                <a:gd name="connsiteX22" fmla="*/ 485629 w 520683"/>
                <a:gd name="connsiteY22" fmla="*/ 179489 h 559527"/>
                <a:gd name="connsiteX23" fmla="*/ 38036 w 520683"/>
                <a:gd name="connsiteY23" fmla="*/ 179489 h 559527"/>
                <a:gd name="connsiteX24" fmla="*/ 1102 w 520683"/>
                <a:gd name="connsiteY24" fmla="*/ 156456 h 559527"/>
                <a:gd name="connsiteX25" fmla="*/ 11125 w 520683"/>
                <a:gd name="connsiteY25" fmla="*/ 133561 h 559527"/>
                <a:gd name="connsiteX26" fmla="*/ 50255 w 520683"/>
                <a:gd name="connsiteY26" fmla="*/ 90512 h 559527"/>
                <a:gd name="connsiteX27" fmla="*/ 91170 w 520683"/>
                <a:gd name="connsiteY27" fmla="*/ 74060 h 559527"/>
                <a:gd name="connsiteX28" fmla="*/ 105587 w 520683"/>
                <a:gd name="connsiteY28" fmla="*/ 51850 h 559527"/>
                <a:gd name="connsiteX29" fmla="*/ 188927 w 520683"/>
                <a:gd name="connsiteY29" fmla="*/ 27 h 559527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87828 w 520683"/>
                <a:gd name="connsiteY2" fmla="*/ 559527 h 559527"/>
                <a:gd name="connsiteX3" fmla="*/ 49791 w 520683"/>
                <a:gd name="connsiteY3" fmla="*/ 258264 h 559527"/>
                <a:gd name="connsiteX4" fmla="*/ 91124 w 520683"/>
                <a:gd name="connsiteY4" fmla="*/ 211526 h 559527"/>
                <a:gd name="connsiteX5" fmla="*/ 234922 w 520683"/>
                <a:gd name="connsiteY5" fmla="*/ 46503 h 559527"/>
                <a:gd name="connsiteX6" fmla="*/ 154465 w 520683"/>
                <a:gd name="connsiteY6" fmla="*/ 59939 h 559527"/>
                <a:gd name="connsiteX7" fmla="*/ 152955 w 520683"/>
                <a:gd name="connsiteY7" fmla="*/ 78859 h 559527"/>
                <a:gd name="connsiteX8" fmla="*/ 213366 w 520683"/>
                <a:gd name="connsiteY8" fmla="*/ 90512 h 559527"/>
                <a:gd name="connsiteX9" fmla="*/ 309201 w 520683"/>
                <a:gd name="connsiteY9" fmla="*/ 90512 h 559527"/>
                <a:gd name="connsiteX10" fmla="*/ 372221 w 520683"/>
                <a:gd name="connsiteY10" fmla="*/ 77899 h 559527"/>
                <a:gd name="connsiteX11" fmla="*/ 370024 w 520683"/>
                <a:gd name="connsiteY11" fmla="*/ 59253 h 559527"/>
                <a:gd name="connsiteX12" fmla="*/ 334601 w 520683"/>
                <a:gd name="connsiteY12" fmla="*/ 46503 h 559527"/>
                <a:gd name="connsiteX13" fmla="*/ 234922 w 520683"/>
                <a:gd name="connsiteY13" fmla="*/ 46503 h 559527"/>
                <a:gd name="connsiteX14" fmla="*/ 188927 w 520683"/>
                <a:gd name="connsiteY14" fmla="*/ 27 h 559527"/>
                <a:gd name="connsiteX15" fmla="*/ 336248 w 520683"/>
                <a:gd name="connsiteY15" fmla="*/ 27 h 559527"/>
                <a:gd name="connsiteX16" fmla="*/ 420962 w 520683"/>
                <a:gd name="connsiteY16" fmla="*/ 49794 h 559527"/>
                <a:gd name="connsiteX17" fmla="*/ 435103 w 520683"/>
                <a:gd name="connsiteY17" fmla="*/ 73238 h 559527"/>
                <a:gd name="connsiteX18" fmla="*/ 468330 w 520683"/>
                <a:gd name="connsiteY18" fmla="*/ 90512 h 559527"/>
                <a:gd name="connsiteX19" fmla="*/ 504302 w 520683"/>
                <a:gd name="connsiteY19" fmla="*/ 131093 h 559527"/>
                <a:gd name="connsiteX20" fmla="*/ 518581 w 520683"/>
                <a:gd name="connsiteY20" fmla="*/ 155222 h 559527"/>
                <a:gd name="connsiteX21" fmla="*/ 485629 w 520683"/>
                <a:gd name="connsiteY21" fmla="*/ 179489 h 559527"/>
                <a:gd name="connsiteX22" fmla="*/ 38036 w 520683"/>
                <a:gd name="connsiteY22" fmla="*/ 179489 h 559527"/>
                <a:gd name="connsiteX23" fmla="*/ 1102 w 520683"/>
                <a:gd name="connsiteY23" fmla="*/ 156456 h 559527"/>
                <a:gd name="connsiteX24" fmla="*/ 11125 w 520683"/>
                <a:gd name="connsiteY24" fmla="*/ 133561 h 559527"/>
                <a:gd name="connsiteX25" fmla="*/ 50255 w 520683"/>
                <a:gd name="connsiteY25" fmla="*/ 90512 h 559527"/>
                <a:gd name="connsiteX26" fmla="*/ 91170 w 520683"/>
                <a:gd name="connsiteY26" fmla="*/ 74060 h 559527"/>
                <a:gd name="connsiteX27" fmla="*/ 105587 w 520683"/>
                <a:gd name="connsiteY27" fmla="*/ 51850 h 559527"/>
                <a:gd name="connsiteX28" fmla="*/ 188927 w 520683"/>
                <a:gd name="connsiteY28" fmla="*/ 27 h 559527"/>
                <a:gd name="connsiteX0" fmla="*/ 91124 w 520683"/>
                <a:gd name="connsiteY0" fmla="*/ 211526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91124 w 520683"/>
                <a:gd name="connsiteY3" fmla="*/ 211526 h 559527"/>
                <a:gd name="connsiteX4" fmla="*/ 234922 w 520683"/>
                <a:gd name="connsiteY4" fmla="*/ 46503 h 559527"/>
                <a:gd name="connsiteX5" fmla="*/ 154465 w 520683"/>
                <a:gd name="connsiteY5" fmla="*/ 59939 h 559527"/>
                <a:gd name="connsiteX6" fmla="*/ 152955 w 520683"/>
                <a:gd name="connsiteY6" fmla="*/ 78859 h 559527"/>
                <a:gd name="connsiteX7" fmla="*/ 213366 w 520683"/>
                <a:gd name="connsiteY7" fmla="*/ 90512 h 559527"/>
                <a:gd name="connsiteX8" fmla="*/ 309201 w 520683"/>
                <a:gd name="connsiteY8" fmla="*/ 90512 h 559527"/>
                <a:gd name="connsiteX9" fmla="*/ 372221 w 520683"/>
                <a:gd name="connsiteY9" fmla="*/ 77899 h 559527"/>
                <a:gd name="connsiteX10" fmla="*/ 370024 w 520683"/>
                <a:gd name="connsiteY10" fmla="*/ 59253 h 559527"/>
                <a:gd name="connsiteX11" fmla="*/ 334601 w 520683"/>
                <a:gd name="connsiteY11" fmla="*/ 46503 h 559527"/>
                <a:gd name="connsiteX12" fmla="*/ 234922 w 520683"/>
                <a:gd name="connsiteY12" fmla="*/ 46503 h 559527"/>
                <a:gd name="connsiteX13" fmla="*/ 188927 w 520683"/>
                <a:gd name="connsiteY13" fmla="*/ 27 h 559527"/>
                <a:gd name="connsiteX14" fmla="*/ 336248 w 520683"/>
                <a:gd name="connsiteY14" fmla="*/ 27 h 559527"/>
                <a:gd name="connsiteX15" fmla="*/ 420962 w 520683"/>
                <a:gd name="connsiteY15" fmla="*/ 49794 h 559527"/>
                <a:gd name="connsiteX16" fmla="*/ 435103 w 520683"/>
                <a:gd name="connsiteY16" fmla="*/ 73238 h 559527"/>
                <a:gd name="connsiteX17" fmla="*/ 468330 w 520683"/>
                <a:gd name="connsiteY17" fmla="*/ 90512 h 559527"/>
                <a:gd name="connsiteX18" fmla="*/ 504302 w 520683"/>
                <a:gd name="connsiteY18" fmla="*/ 131093 h 559527"/>
                <a:gd name="connsiteX19" fmla="*/ 518581 w 520683"/>
                <a:gd name="connsiteY19" fmla="*/ 155222 h 559527"/>
                <a:gd name="connsiteX20" fmla="*/ 485629 w 520683"/>
                <a:gd name="connsiteY20" fmla="*/ 179489 h 559527"/>
                <a:gd name="connsiteX21" fmla="*/ 38036 w 520683"/>
                <a:gd name="connsiteY21" fmla="*/ 179489 h 559527"/>
                <a:gd name="connsiteX22" fmla="*/ 1102 w 520683"/>
                <a:gd name="connsiteY22" fmla="*/ 156456 h 559527"/>
                <a:gd name="connsiteX23" fmla="*/ 11125 w 520683"/>
                <a:gd name="connsiteY23" fmla="*/ 133561 h 559527"/>
                <a:gd name="connsiteX24" fmla="*/ 50255 w 520683"/>
                <a:gd name="connsiteY24" fmla="*/ 90512 h 559527"/>
                <a:gd name="connsiteX25" fmla="*/ 91170 w 520683"/>
                <a:gd name="connsiteY25" fmla="*/ 74060 h 559527"/>
                <a:gd name="connsiteX26" fmla="*/ 105587 w 520683"/>
                <a:gd name="connsiteY26" fmla="*/ 51850 h 559527"/>
                <a:gd name="connsiteX27" fmla="*/ 188927 w 520683"/>
                <a:gd name="connsiteY27" fmla="*/ 27 h 559527"/>
                <a:gd name="connsiteX0" fmla="*/ 49791 w 520683"/>
                <a:gd name="connsiteY0" fmla="*/ 258264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234922 w 520683"/>
                <a:gd name="connsiteY3" fmla="*/ 46503 h 559527"/>
                <a:gd name="connsiteX4" fmla="*/ 154465 w 520683"/>
                <a:gd name="connsiteY4" fmla="*/ 59939 h 559527"/>
                <a:gd name="connsiteX5" fmla="*/ 152955 w 520683"/>
                <a:gd name="connsiteY5" fmla="*/ 78859 h 559527"/>
                <a:gd name="connsiteX6" fmla="*/ 213366 w 520683"/>
                <a:gd name="connsiteY6" fmla="*/ 90512 h 559527"/>
                <a:gd name="connsiteX7" fmla="*/ 309201 w 520683"/>
                <a:gd name="connsiteY7" fmla="*/ 90512 h 559527"/>
                <a:gd name="connsiteX8" fmla="*/ 372221 w 520683"/>
                <a:gd name="connsiteY8" fmla="*/ 77899 h 559527"/>
                <a:gd name="connsiteX9" fmla="*/ 370024 w 520683"/>
                <a:gd name="connsiteY9" fmla="*/ 59253 h 559527"/>
                <a:gd name="connsiteX10" fmla="*/ 334601 w 520683"/>
                <a:gd name="connsiteY10" fmla="*/ 46503 h 559527"/>
                <a:gd name="connsiteX11" fmla="*/ 234922 w 520683"/>
                <a:gd name="connsiteY11" fmla="*/ 46503 h 559527"/>
                <a:gd name="connsiteX12" fmla="*/ 188927 w 520683"/>
                <a:gd name="connsiteY12" fmla="*/ 27 h 559527"/>
                <a:gd name="connsiteX13" fmla="*/ 336248 w 520683"/>
                <a:gd name="connsiteY13" fmla="*/ 27 h 559527"/>
                <a:gd name="connsiteX14" fmla="*/ 420962 w 520683"/>
                <a:gd name="connsiteY14" fmla="*/ 49794 h 559527"/>
                <a:gd name="connsiteX15" fmla="*/ 435103 w 520683"/>
                <a:gd name="connsiteY15" fmla="*/ 73238 h 559527"/>
                <a:gd name="connsiteX16" fmla="*/ 468330 w 520683"/>
                <a:gd name="connsiteY16" fmla="*/ 90512 h 559527"/>
                <a:gd name="connsiteX17" fmla="*/ 504302 w 520683"/>
                <a:gd name="connsiteY17" fmla="*/ 131093 h 559527"/>
                <a:gd name="connsiteX18" fmla="*/ 518581 w 520683"/>
                <a:gd name="connsiteY18" fmla="*/ 155222 h 559527"/>
                <a:gd name="connsiteX19" fmla="*/ 485629 w 520683"/>
                <a:gd name="connsiteY19" fmla="*/ 179489 h 559527"/>
                <a:gd name="connsiteX20" fmla="*/ 38036 w 520683"/>
                <a:gd name="connsiteY20" fmla="*/ 179489 h 559527"/>
                <a:gd name="connsiteX21" fmla="*/ 1102 w 520683"/>
                <a:gd name="connsiteY21" fmla="*/ 156456 h 559527"/>
                <a:gd name="connsiteX22" fmla="*/ 11125 w 520683"/>
                <a:gd name="connsiteY22" fmla="*/ 133561 h 559527"/>
                <a:gd name="connsiteX23" fmla="*/ 50255 w 520683"/>
                <a:gd name="connsiteY23" fmla="*/ 90512 h 559527"/>
                <a:gd name="connsiteX24" fmla="*/ 91170 w 520683"/>
                <a:gd name="connsiteY24" fmla="*/ 74060 h 559527"/>
                <a:gd name="connsiteX25" fmla="*/ 105587 w 520683"/>
                <a:gd name="connsiteY25" fmla="*/ 51850 h 559527"/>
                <a:gd name="connsiteX26" fmla="*/ 188927 w 520683"/>
                <a:gd name="connsiteY26" fmla="*/ 27 h 559527"/>
                <a:gd name="connsiteX0" fmla="*/ 234922 w 520683"/>
                <a:gd name="connsiteY0" fmla="*/ 46503 h 179489"/>
                <a:gd name="connsiteX1" fmla="*/ 154465 w 520683"/>
                <a:gd name="connsiteY1" fmla="*/ 59939 h 179489"/>
                <a:gd name="connsiteX2" fmla="*/ 152955 w 520683"/>
                <a:gd name="connsiteY2" fmla="*/ 78859 h 179489"/>
                <a:gd name="connsiteX3" fmla="*/ 213366 w 520683"/>
                <a:gd name="connsiteY3" fmla="*/ 90512 h 179489"/>
                <a:gd name="connsiteX4" fmla="*/ 309201 w 520683"/>
                <a:gd name="connsiteY4" fmla="*/ 90512 h 179489"/>
                <a:gd name="connsiteX5" fmla="*/ 372221 w 520683"/>
                <a:gd name="connsiteY5" fmla="*/ 77899 h 179489"/>
                <a:gd name="connsiteX6" fmla="*/ 370024 w 520683"/>
                <a:gd name="connsiteY6" fmla="*/ 59253 h 179489"/>
                <a:gd name="connsiteX7" fmla="*/ 334601 w 520683"/>
                <a:gd name="connsiteY7" fmla="*/ 46503 h 179489"/>
                <a:gd name="connsiteX8" fmla="*/ 234922 w 520683"/>
                <a:gd name="connsiteY8" fmla="*/ 46503 h 179489"/>
                <a:gd name="connsiteX9" fmla="*/ 188927 w 520683"/>
                <a:gd name="connsiteY9" fmla="*/ 27 h 179489"/>
                <a:gd name="connsiteX10" fmla="*/ 336248 w 520683"/>
                <a:gd name="connsiteY10" fmla="*/ 27 h 179489"/>
                <a:gd name="connsiteX11" fmla="*/ 420962 w 520683"/>
                <a:gd name="connsiteY11" fmla="*/ 49794 h 179489"/>
                <a:gd name="connsiteX12" fmla="*/ 435103 w 520683"/>
                <a:gd name="connsiteY12" fmla="*/ 73238 h 179489"/>
                <a:gd name="connsiteX13" fmla="*/ 468330 w 520683"/>
                <a:gd name="connsiteY13" fmla="*/ 90512 h 179489"/>
                <a:gd name="connsiteX14" fmla="*/ 504302 w 520683"/>
                <a:gd name="connsiteY14" fmla="*/ 131093 h 179489"/>
                <a:gd name="connsiteX15" fmla="*/ 518581 w 520683"/>
                <a:gd name="connsiteY15" fmla="*/ 155222 h 179489"/>
                <a:gd name="connsiteX16" fmla="*/ 485629 w 520683"/>
                <a:gd name="connsiteY16" fmla="*/ 179489 h 179489"/>
                <a:gd name="connsiteX17" fmla="*/ 38036 w 520683"/>
                <a:gd name="connsiteY17" fmla="*/ 179489 h 179489"/>
                <a:gd name="connsiteX18" fmla="*/ 1102 w 520683"/>
                <a:gd name="connsiteY18" fmla="*/ 156456 h 179489"/>
                <a:gd name="connsiteX19" fmla="*/ 11125 w 520683"/>
                <a:gd name="connsiteY19" fmla="*/ 133561 h 179489"/>
                <a:gd name="connsiteX20" fmla="*/ 50255 w 520683"/>
                <a:gd name="connsiteY20" fmla="*/ 90512 h 179489"/>
                <a:gd name="connsiteX21" fmla="*/ 91170 w 520683"/>
                <a:gd name="connsiteY21" fmla="*/ 74060 h 179489"/>
                <a:gd name="connsiteX22" fmla="*/ 105587 w 520683"/>
                <a:gd name="connsiteY22" fmla="*/ 51850 h 179489"/>
                <a:gd name="connsiteX23" fmla="*/ 188927 w 520683"/>
                <a:gd name="connsiteY23" fmla="*/ 27 h 17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0683" h="179489">
                  <a:moveTo>
                    <a:pt x="234922" y="46503"/>
                  </a:moveTo>
                  <a:cubicBezTo>
                    <a:pt x="209522" y="46503"/>
                    <a:pt x="165723" y="42390"/>
                    <a:pt x="154465" y="59939"/>
                  </a:cubicBezTo>
                  <a:cubicBezTo>
                    <a:pt x="150483" y="66246"/>
                    <a:pt x="150209" y="73512"/>
                    <a:pt x="152955" y="78859"/>
                  </a:cubicBezTo>
                  <a:cubicBezTo>
                    <a:pt x="157623" y="87633"/>
                    <a:pt x="187417" y="90512"/>
                    <a:pt x="213366" y="90512"/>
                  </a:cubicBezTo>
                  <a:lnTo>
                    <a:pt x="309201" y="90512"/>
                  </a:lnTo>
                  <a:cubicBezTo>
                    <a:pt x="335150" y="90512"/>
                    <a:pt x="366179" y="87633"/>
                    <a:pt x="372221" y="77899"/>
                  </a:cubicBezTo>
                  <a:cubicBezTo>
                    <a:pt x="375928" y="71867"/>
                    <a:pt x="375928" y="65149"/>
                    <a:pt x="370024" y="59253"/>
                  </a:cubicBezTo>
                  <a:cubicBezTo>
                    <a:pt x="362884" y="51987"/>
                    <a:pt x="351763" y="46503"/>
                    <a:pt x="334601" y="46503"/>
                  </a:cubicBezTo>
                  <a:lnTo>
                    <a:pt x="234922" y="46503"/>
                  </a:lnTo>
                  <a:close/>
                  <a:moveTo>
                    <a:pt x="188927" y="27"/>
                  </a:moveTo>
                  <a:lnTo>
                    <a:pt x="336248" y="27"/>
                  </a:lnTo>
                  <a:cubicBezTo>
                    <a:pt x="336248" y="27"/>
                    <a:pt x="398170" y="-2852"/>
                    <a:pt x="420962" y="49794"/>
                  </a:cubicBezTo>
                  <a:cubicBezTo>
                    <a:pt x="424531" y="58157"/>
                    <a:pt x="429337" y="66246"/>
                    <a:pt x="435103" y="73238"/>
                  </a:cubicBezTo>
                  <a:cubicBezTo>
                    <a:pt x="444714" y="85028"/>
                    <a:pt x="462838" y="86673"/>
                    <a:pt x="468330" y="90512"/>
                  </a:cubicBezTo>
                  <a:cubicBezTo>
                    <a:pt x="482197" y="100657"/>
                    <a:pt x="491121" y="108746"/>
                    <a:pt x="504302" y="131093"/>
                  </a:cubicBezTo>
                  <a:lnTo>
                    <a:pt x="518581" y="155222"/>
                  </a:lnTo>
                  <a:cubicBezTo>
                    <a:pt x="526407" y="168658"/>
                    <a:pt x="511716" y="179489"/>
                    <a:pt x="485629" y="179489"/>
                  </a:cubicBezTo>
                  <a:lnTo>
                    <a:pt x="38036" y="179489"/>
                  </a:lnTo>
                  <a:cubicBezTo>
                    <a:pt x="11949" y="179489"/>
                    <a:pt x="-4527" y="169206"/>
                    <a:pt x="1102" y="156456"/>
                  </a:cubicBezTo>
                  <a:cubicBezTo>
                    <a:pt x="6594" y="143843"/>
                    <a:pt x="11125" y="133561"/>
                    <a:pt x="11125" y="133561"/>
                  </a:cubicBezTo>
                  <a:cubicBezTo>
                    <a:pt x="21697" y="109843"/>
                    <a:pt x="31720" y="96270"/>
                    <a:pt x="50255" y="90512"/>
                  </a:cubicBezTo>
                  <a:cubicBezTo>
                    <a:pt x="60827" y="87222"/>
                    <a:pt x="81285" y="85165"/>
                    <a:pt x="91170" y="74060"/>
                  </a:cubicBezTo>
                  <a:cubicBezTo>
                    <a:pt x="97074" y="67479"/>
                    <a:pt x="102017" y="59802"/>
                    <a:pt x="105587" y="51850"/>
                  </a:cubicBezTo>
                  <a:cubicBezTo>
                    <a:pt x="117120" y="26624"/>
                    <a:pt x="140735" y="27"/>
                    <a:pt x="188927" y="27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F98B48E-CFC8-CC71-F939-9F38D50B170F}"/>
                </a:ext>
              </a:extLst>
            </p:cNvPr>
            <p:cNvSpPr/>
            <p:nvPr/>
          </p:nvSpPr>
          <p:spPr>
            <a:xfrm>
              <a:off x="3028679" y="6056487"/>
              <a:ext cx="318202" cy="296219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53258 w 519581"/>
                <a:gd name="connsiteY0" fmla="*/ 254290 h 606128"/>
                <a:gd name="connsiteX1" fmla="*/ 329502 w 519581"/>
                <a:gd name="connsiteY1" fmla="*/ 277453 h 606128"/>
                <a:gd name="connsiteX2" fmla="*/ 329502 w 519581"/>
                <a:gd name="connsiteY2" fmla="*/ 540338 h 606128"/>
                <a:gd name="connsiteX3" fmla="*/ 353258 w 519581"/>
                <a:gd name="connsiteY3" fmla="*/ 563365 h 606128"/>
                <a:gd name="connsiteX4" fmla="*/ 376327 w 519581"/>
                <a:gd name="connsiteY4" fmla="*/ 540338 h 606128"/>
                <a:gd name="connsiteX5" fmla="*/ 376327 w 519581"/>
                <a:gd name="connsiteY5" fmla="*/ 277453 h 606128"/>
                <a:gd name="connsiteX6" fmla="*/ 353258 w 519581"/>
                <a:gd name="connsiteY6" fmla="*/ 254290 h 606128"/>
                <a:gd name="connsiteX7" fmla="*/ 263178 w 519581"/>
                <a:gd name="connsiteY7" fmla="*/ 254290 h 606128"/>
                <a:gd name="connsiteX8" fmla="*/ 239422 w 519581"/>
                <a:gd name="connsiteY8" fmla="*/ 277453 h 606128"/>
                <a:gd name="connsiteX9" fmla="*/ 239422 w 519581"/>
                <a:gd name="connsiteY9" fmla="*/ 540338 h 606128"/>
                <a:gd name="connsiteX10" fmla="*/ 263178 w 519581"/>
                <a:gd name="connsiteY10" fmla="*/ 563365 h 606128"/>
                <a:gd name="connsiteX11" fmla="*/ 286248 w 519581"/>
                <a:gd name="connsiteY11" fmla="*/ 540338 h 606128"/>
                <a:gd name="connsiteX12" fmla="*/ 286248 w 519581"/>
                <a:gd name="connsiteY12" fmla="*/ 277453 h 606128"/>
                <a:gd name="connsiteX13" fmla="*/ 263178 w 519581"/>
                <a:gd name="connsiteY13" fmla="*/ 254290 h 606128"/>
                <a:gd name="connsiteX14" fmla="*/ 167194 w 519581"/>
                <a:gd name="connsiteY14" fmla="*/ 254290 h 606128"/>
                <a:gd name="connsiteX15" fmla="*/ 144125 w 519581"/>
                <a:gd name="connsiteY15" fmla="*/ 277453 h 606128"/>
                <a:gd name="connsiteX16" fmla="*/ 144125 w 519581"/>
                <a:gd name="connsiteY16" fmla="*/ 540338 h 606128"/>
                <a:gd name="connsiteX17" fmla="*/ 167194 w 519581"/>
                <a:gd name="connsiteY17" fmla="*/ 563365 h 606128"/>
                <a:gd name="connsiteX18" fmla="*/ 190950 w 519581"/>
                <a:gd name="connsiteY18" fmla="*/ 540338 h 606128"/>
                <a:gd name="connsiteX19" fmla="*/ 190950 w 519581"/>
                <a:gd name="connsiteY19" fmla="*/ 277453 h 606128"/>
                <a:gd name="connsiteX20" fmla="*/ 167194 w 519581"/>
                <a:gd name="connsiteY20" fmla="*/ 254290 h 606128"/>
                <a:gd name="connsiteX21" fmla="*/ 90022 w 519581"/>
                <a:gd name="connsiteY21" fmla="*/ 211526 h 606128"/>
                <a:gd name="connsiteX22" fmla="*/ 430293 w 519581"/>
                <a:gd name="connsiteY22" fmla="*/ 211526 h 606128"/>
                <a:gd name="connsiteX23" fmla="*/ 471900 w 519581"/>
                <a:gd name="connsiteY23" fmla="*/ 258264 h 606128"/>
                <a:gd name="connsiteX24" fmla="*/ 435923 w 519581"/>
                <a:gd name="connsiteY24" fmla="*/ 559390 h 606128"/>
                <a:gd name="connsiteX25" fmla="*/ 383193 w 519581"/>
                <a:gd name="connsiteY25" fmla="*/ 606128 h 606128"/>
                <a:gd name="connsiteX26" fmla="*/ 139730 w 519581"/>
                <a:gd name="connsiteY26" fmla="*/ 606128 h 606128"/>
                <a:gd name="connsiteX27" fmla="*/ 86726 w 519581"/>
                <a:gd name="connsiteY27" fmla="*/ 559527 h 606128"/>
                <a:gd name="connsiteX28" fmla="*/ 48689 w 519581"/>
                <a:gd name="connsiteY28" fmla="*/ 258264 h 606128"/>
                <a:gd name="connsiteX29" fmla="*/ 90022 w 519581"/>
                <a:gd name="connsiteY29" fmla="*/ 211526 h 606128"/>
                <a:gd name="connsiteX30" fmla="*/ 233820 w 519581"/>
                <a:gd name="connsiteY30" fmla="*/ 46503 h 606128"/>
                <a:gd name="connsiteX31" fmla="*/ 153363 w 519581"/>
                <a:gd name="connsiteY31" fmla="*/ 59939 h 606128"/>
                <a:gd name="connsiteX32" fmla="*/ 151853 w 519581"/>
                <a:gd name="connsiteY32" fmla="*/ 78859 h 606128"/>
                <a:gd name="connsiteX33" fmla="*/ 212264 w 519581"/>
                <a:gd name="connsiteY33" fmla="*/ 90512 h 606128"/>
                <a:gd name="connsiteX34" fmla="*/ 308099 w 519581"/>
                <a:gd name="connsiteY34" fmla="*/ 90512 h 606128"/>
                <a:gd name="connsiteX35" fmla="*/ 371119 w 519581"/>
                <a:gd name="connsiteY35" fmla="*/ 77899 h 606128"/>
                <a:gd name="connsiteX36" fmla="*/ 368922 w 519581"/>
                <a:gd name="connsiteY36" fmla="*/ 59253 h 606128"/>
                <a:gd name="connsiteX37" fmla="*/ 333499 w 519581"/>
                <a:gd name="connsiteY37" fmla="*/ 46503 h 606128"/>
                <a:gd name="connsiteX38" fmla="*/ 233820 w 519581"/>
                <a:gd name="connsiteY38" fmla="*/ 46503 h 606128"/>
                <a:gd name="connsiteX39" fmla="*/ 187825 w 519581"/>
                <a:gd name="connsiteY39" fmla="*/ 27 h 606128"/>
                <a:gd name="connsiteX40" fmla="*/ 335146 w 519581"/>
                <a:gd name="connsiteY40" fmla="*/ 27 h 606128"/>
                <a:gd name="connsiteX41" fmla="*/ 419860 w 519581"/>
                <a:gd name="connsiteY41" fmla="*/ 49794 h 606128"/>
                <a:gd name="connsiteX42" fmla="*/ 434001 w 519581"/>
                <a:gd name="connsiteY42" fmla="*/ 73238 h 606128"/>
                <a:gd name="connsiteX43" fmla="*/ 467228 w 519581"/>
                <a:gd name="connsiteY43" fmla="*/ 90512 h 606128"/>
                <a:gd name="connsiteX44" fmla="*/ 503200 w 519581"/>
                <a:gd name="connsiteY44" fmla="*/ 131093 h 606128"/>
                <a:gd name="connsiteX45" fmla="*/ 517479 w 519581"/>
                <a:gd name="connsiteY45" fmla="*/ 155222 h 606128"/>
                <a:gd name="connsiteX46" fmla="*/ 484527 w 519581"/>
                <a:gd name="connsiteY46" fmla="*/ 179489 h 606128"/>
                <a:gd name="connsiteX47" fmla="*/ 0 w 519581"/>
                <a:gd name="connsiteY47" fmla="*/ 156456 h 606128"/>
                <a:gd name="connsiteX48" fmla="*/ 10023 w 519581"/>
                <a:gd name="connsiteY48" fmla="*/ 133561 h 606128"/>
                <a:gd name="connsiteX49" fmla="*/ 49153 w 519581"/>
                <a:gd name="connsiteY49" fmla="*/ 90512 h 606128"/>
                <a:gd name="connsiteX50" fmla="*/ 90068 w 519581"/>
                <a:gd name="connsiteY50" fmla="*/ 74060 h 606128"/>
                <a:gd name="connsiteX51" fmla="*/ 104485 w 519581"/>
                <a:gd name="connsiteY51" fmla="*/ 51850 h 606128"/>
                <a:gd name="connsiteX52" fmla="*/ 187825 w 519581"/>
                <a:gd name="connsiteY52" fmla="*/ 27 h 606128"/>
                <a:gd name="connsiteX0" fmla="*/ 378300 w 544623"/>
                <a:gd name="connsiteY0" fmla="*/ 254290 h 606128"/>
                <a:gd name="connsiteX1" fmla="*/ 354544 w 544623"/>
                <a:gd name="connsiteY1" fmla="*/ 277453 h 606128"/>
                <a:gd name="connsiteX2" fmla="*/ 354544 w 544623"/>
                <a:gd name="connsiteY2" fmla="*/ 540338 h 606128"/>
                <a:gd name="connsiteX3" fmla="*/ 378300 w 544623"/>
                <a:gd name="connsiteY3" fmla="*/ 563365 h 606128"/>
                <a:gd name="connsiteX4" fmla="*/ 401369 w 544623"/>
                <a:gd name="connsiteY4" fmla="*/ 540338 h 606128"/>
                <a:gd name="connsiteX5" fmla="*/ 401369 w 544623"/>
                <a:gd name="connsiteY5" fmla="*/ 277453 h 606128"/>
                <a:gd name="connsiteX6" fmla="*/ 378300 w 544623"/>
                <a:gd name="connsiteY6" fmla="*/ 254290 h 606128"/>
                <a:gd name="connsiteX7" fmla="*/ 288220 w 544623"/>
                <a:gd name="connsiteY7" fmla="*/ 254290 h 606128"/>
                <a:gd name="connsiteX8" fmla="*/ 264464 w 544623"/>
                <a:gd name="connsiteY8" fmla="*/ 277453 h 606128"/>
                <a:gd name="connsiteX9" fmla="*/ 264464 w 544623"/>
                <a:gd name="connsiteY9" fmla="*/ 540338 h 606128"/>
                <a:gd name="connsiteX10" fmla="*/ 288220 w 544623"/>
                <a:gd name="connsiteY10" fmla="*/ 563365 h 606128"/>
                <a:gd name="connsiteX11" fmla="*/ 311290 w 544623"/>
                <a:gd name="connsiteY11" fmla="*/ 540338 h 606128"/>
                <a:gd name="connsiteX12" fmla="*/ 311290 w 544623"/>
                <a:gd name="connsiteY12" fmla="*/ 277453 h 606128"/>
                <a:gd name="connsiteX13" fmla="*/ 288220 w 544623"/>
                <a:gd name="connsiteY13" fmla="*/ 254290 h 606128"/>
                <a:gd name="connsiteX14" fmla="*/ 192236 w 544623"/>
                <a:gd name="connsiteY14" fmla="*/ 254290 h 606128"/>
                <a:gd name="connsiteX15" fmla="*/ 169167 w 544623"/>
                <a:gd name="connsiteY15" fmla="*/ 277453 h 606128"/>
                <a:gd name="connsiteX16" fmla="*/ 169167 w 544623"/>
                <a:gd name="connsiteY16" fmla="*/ 540338 h 606128"/>
                <a:gd name="connsiteX17" fmla="*/ 192236 w 544623"/>
                <a:gd name="connsiteY17" fmla="*/ 563365 h 606128"/>
                <a:gd name="connsiteX18" fmla="*/ 215992 w 544623"/>
                <a:gd name="connsiteY18" fmla="*/ 540338 h 606128"/>
                <a:gd name="connsiteX19" fmla="*/ 215992 w 544623"/>
                <a:gd name="connsiteY19" fmla="*/ 277453 h 606128"/>
                <a:gd name="connsiteX20" fmla="*/ 192236 w 544623"/>
                <a:gd name="connsiteY20" fmla="*/ 254290 h 606128"/>
                <a:gd name="connsiteX21" fmla="*/ 115064 w 544623"/>
                <a:gd name="connsiteY21" fmla="*/ 211526 h 606128"/>
                <a:gd name="connsiteX22" fmla="*/ 455335 w 544623"/>
                <a:gd name="connsiteY22" fmla="*/ 211526 h 606128"/>
                <a:gd name="connsiteX23" fmla="*/ 496942 w 544623"/>
                <a:gd name="connsiteY23" fmla="*/ 258264 h 606128"/>
                <a:gd name="connsiteX24" fmla="*/ 460965 w 544623"/>
                <a:gd name="connsiteY24" fmla="*/ 559390 h 606128"/>
                <a:gd name="connsiteX25" fmla="*/ 408235 w 544623"/>
                <a:gd name="connsiteY25" fmla="*/ 606128 h 606128"/>
                <a:gd name="connsiteX26" fmla="*/ 164772 w 544623"/>
                <a:gd name="connsiteY26" fmla="*/ 606128 h 606128"/>
                <a:gd name="connsiteX27" fmla="*/ 111768 w 544623"/>
                <a:gd name="connsiteY27" fmla="*/ 559527 h 606128"/>
                <a:gd name="connsiteX28" fmla="*/ 73731 w 544623"/>
                <a:gd name="connsiteY28" fmla="*/ 258264 h 606128"/>
                <a:gd name="connsiteX29" fmla="*/ 115064 w 544623"/>
                <a:gd name="connsiteY29" fmla="*/ 211526 h 606128"/>
                <a:gd name="connsiteX30" fmla="*/ 258862 w 544623"/>
                <a:gd name="connsiteY30" fmla="*/ 46503 h 606128"/>
                <a:gd name="connsiteX31" fmla="*/ 178405 w 544623"/>
                <a:gd name="connsiteY31" fmla="*/ 59939 h 606128"/>
                <a:gd name="connsiteX32" fmla="*/ 176895 w 544623"/>
                <a:gd name="connsiteY32" fmla="*/ 78859 h 606128"/>
                <a:gd name="connsiteX33" fmla="*/ 237306 w 544623"/>
                <a:gd name="connsiteY33" fmla="*/ 90512 h 606128"/>
                <a:gd name="connsiteX34" fmla="*/ 333141 w 544623"/>
                <a:gd name="connsiteY34" fmla="*/ 90512 h 606128"/>
                <a:gd name="connsiteX35" fmla="*/ 396161 w 544623"/>
                <a:gd name="connsiteY35" fmla="*/ 77899 h 606128"/>
                <a:gd name="connsiteX36" fmla="*/ 393964 w 544623"/>
                <a:gd name="connsiteY36" fmla="*/ 59253 h 606128"/>
                <a:gd name="connsiteX37" fmla="*/ 358541 w 544623"/>
                <a:gd name="connsiteY37" fmla="*/ 46503 h 606128"/>
                <a:gd name="connsiteX38" fmla="*/ 258862 w 544623"/>
                <a:gd name="connsiteY38" fmla="*/ 46503 h 606128"/>
                <a:gd name="connsiteX39" fmla="*/ 212867 w 544623"/>
                <a:gd name="connsiteY39" fmla="*/ 27 h 606128"/>
                <a:gd name="connsiteX40" fmla="*/ 360188 w 544623"/>
                <a:gd name="connsiteY40" fmla="*/ 27 h 606128"/>
                <a:gd name="connsiteX41" fmla="*/ 444902 w 544623"/>
                <a:gd name="connsiteY41" fmla="*/ 49794 h 606128"/>
                <a:gd name="connsiteX42" fmla="*/ 459043 w 544623"/>
                <a:gd name="connsiteY42" fmla="*/ 73238 h 606128"/>
                <a:gd name="connsiteX43" fmla="*/ 492270 w 544623"/>
                <a:gd name="connsiteY43" fmla="*/ 90512 h 606128"/>
                <a:gd name="connsiteX44" fmla="*/ 528242 w 544623"/>
                <a:gd name="connsiteY44" fmla="*/ 131093 h 606128"/>
                <a:gd name="connsiteX45" fmla="*/ 542521 w 544623"/>
                <a:gd name="connsiteY45" fmla="*/ 155222 h 606128"/>
                <a:gd name="connsiteX46" fmla="*/ 509569 w 544623"/>
                <a:gd name="connsiteY46" fmla="*/ 179489 h 606128"/>
                <a:gd name="connsiteX47" fmla="*/ 25042 w 544623"/>
                <a:gd name="connsiteY47" fmla="*/ 156456 h 606128"/>
                <a:gd name="connsiteX48" fmla="*/ 74195 w 544623"/>
                <a:gd name="connsiteY48" fmla="*/ 90512 h 606128"/>
                <a:gd name="connsiteX49" fmla="*/ 115110 w 544623"/>
                <a:gd name="connsiteY49" fmla="*/ 74060 h 606128"/>
                <a:gd name="connsiteX50" fmla="*/ 129527 w 544623"/>
                <a:gd name="connsiteY50" fmla="*/ 51850 h 606128"/>
                <a:gd name="connsiteX51" fmla="*/ 212867 w 544623"/>
                <a:gd name="connsiteY5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177236 w 544964"/>
                <a:gd name="connsiteY32" fmla="*/ 78859 h 606128"/>
                <a:gd name="connsiteX33" fmla="*/ 237647 w 544964"/>
                <a:gd name="connsiteY33" fmla="*/ 90512 h 606128"/>
                <a:gd name="connsiteX34" fmla="*/ 333482 w 544964"/>
                <a:gd name="connsiteY34" fmla="*/ 90512 h 606128"/>
                <a:gd name="connsiteX35" fmla="*/ 396502 w 544964"/>
                <a:gd name="connsiteY35" fmla="*/ 77899 h 606128"/>
                <a:gd name="connsiteX36" fmla="*/ 394305 w 544964"/>
                <a:gd name="connsiteY36" fmla="*/ 59253 h 606128"/>
                <a:gd name="connsiteX37" fmla="*/ 358882 w 544964"/>
                <a:gd name="connsiteY37" fmla="*/ 46503 h 606128"/>
                <a:gd name="connsiteX38" fmla="*/ 259203 w 544964"/>
                <a:gd name="connsiteY38" fmla="*/ 46503 h 606128"/>
                <a:gd name="connsiteX39" fmla="*/ 213208 w 544964"/>
                <a:gd name="connsiteY39" fmla="*/ 27 h 606128"/>
                <a:gd name="connsiteX40" fmla="*/ 360529 w 544964"/>
                <a:gd name="connsiteY40" fmla="*/ 27 h 606128"/>
                <a:gd name="connsiteX41" fmla="*/ 445243 w 544964"/>
                <a:gd name="connsiteY41" fmla="*/ 49794 h 606128"/>
                <a:gd name="connsiteX42" fmla="*/ 459384 w 544964"/>
                <a:gd name="connsiteY42" fmla="*/ 73238 h 606128"/>
                <a:gd name="connsiteX43" fmla="*/ 492611 w 544964"/>
                <a:gd name="connsiteY43" fmla="*/ 90512 h 606128"/>
                <a:gd name="connsiteX44" fmla="*/ 528583 w 544964"/>
                <a:gd name="connsiteY44" fmla="*/ 131093 h 606128"/>
                <a:gd name="connsiteX45" fmla="*/ 542862 w 544964"/>
                <a:gd name="connsiteY45" fmla="*/ 155222 h 606128"/>
                <a:gd name="connsiteX46" fmla="*/ 509910 w 544964"/>
                <a:gd name="connsiteY46" fmla="*/ 179489 h 606128"/>
                <a:gd name="connsiteX47" fmla="*/ 25383 w 544964"/>
                <a:gd name="connsiteY47" fmla="*/ 156456 h 606128"/>
                <a:gd name="connsiteX48" fmla="*/ 74536 w 544964"/>
                <a:gd name="connsiteY48" fmla="*/ 90512 h 606128"/>
                <a:gd name="connsiteX49" fmla="*/ 129868 w 544964"/>
                <a:gd name="connsiteY49" fmla="*/ 51850 h 606128"/>
                <a:gd name="connsiteX50" fmla="*/ 213208 w 544964"/>
                <a:gd name="connsiteY50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37647 w 544964"/>
                <a:gd name="connsiteY32" fmla="*/ 90512 h 606128"/>
                <a:gd name="connsiteX33" fmla="*/ 333482 w 544964"/>
                <a:gd name="connsiteY33" fmla="*/ 90512 h 606128"/>
                <a:gd name="connsiteX34" fmla="*/ 396502 w 544964"/>
                <a:gd name="connsiteY34" fmla="*/ 77899 h 606128"/>
                <a:gd name="connsiteX35" fmla="*/ 394305 w 544964"/>
                <a:gd name="connsiteY35" fmla="*/ 59253 h 606128"/>
                <a:gd name="connsiteX36" fmla="*/ 358882 w 544964"/>
                <a:gd name="connsiteY36" fmla="*/ 46503 h 606128"/>
                <a:gd name="connsiteX37" fmla="*/ 259203 w 544964"/>
                <a:gd name="connsiteY37" fmla="*/ 46503 h 606128"/>
                <a:gd name="connsiteX38" fmla="*/ 213208 w 544964"/>
                <a:gd name="connsiteY38" fmla="*/ 27 h 606128"/>
                <a:gd name="connsiteX39" fmla="*/ 360529 w 544964"/>
                <a:gd name="connsiteY39" fmla="*/ 27 h 606128"/>
                <a:gd name="connsiteX40" fmla="*/ 445243 w 544964"/>
                <a:gd name="connsiteY40" fmla="*/ 49794 h 606128"/>
                <a:gd name="connsiteX41" fmla="*/ 459384 w 544964"/>
                <a:gd name="connsiteY41" fmla="*/ 73238 h 606128"/>
                <a:gd name="connsiteX42" fmla="*/ 492611 w 544964"/>
                <a:gd name="connsiteY42" fmla="*/ 90512 h 606128"/>
                <a:gd name="connsiteX43" fmla="*/ 528583 w 544964"/>
                <a:gd name="connsiteY43" fmla="*/ 131093 h 606128"/>
                <a:gd name="connsiteX44" fmla="*/ 542862 w 544964"/>
                <a:gd name="connsiteY44" fmla="*/ 155222 h 606128"/>
                <a:gd name="connsiteX45" fmla="*/ 509910 w 544964"/>
                <a:gd name="connsiteY45" fmla="*/ 179489 h 606128"/>
                <a:gd name="connsiteX46" fmla="*/ 25383 w 544964"/>
                <a:gd name="connsiteY46" fmla="*/ 156456 h 606128"/>
                <a:gd name="connsiteX47" fmla="*/ 74536 w 544964"/>
                <a:gd name="connsiteY47" fmla="*/ 90512 h 606128"/>
                <a:gd name="connsiteX48" fmla="*/ 129868 w 544964"/>
                <a:gd name="connsiteY48" fmla="*/ 51850 h 606128"/>
                <a:gd name="connsiteX49" fmla="*/ 213208 w 544964"/>
                <a:gd name="connsiteY49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33482 w 544964"/>
                <a:gd name="connsiteY32" fmla="*/ 90512 h 606128"/>
                <a:gd name="connsiteX33" fmla="*/ 396502 w 544964"/>
                <a:gd name="connsiteY33" fmla="*/ 77899 h 606128"/>
                <a:gd name="connsiteX34" fmla="*/ 394305 w 544964"/>
                <a:gd name="connsiteY34" fmla="*/ 59253 h 606128"/>
                <a:gd name="connsiteX35" fmla="*/ 358882 w 544964"/>
                <a:gd name="connsiteY35" fmla="*/ 46503 h 606128"/>
                <a:gd name="connsiteX36" fmla="*/ 259203 w 544964"/>
                <a:gd name="connsiteY36" fmla="*/ 46503 h 606128"/>
                <a:gd name="connsiteX37" fmla="*/ 213208 w 544964"/>
                <a:gd name="connsiteY37" fmla="*/ 27 h 606128"/>
                <a:gd name="connsiteX38" fmla="*/ 360529 w 544964"/>
                <a:gd name="connsiteY38" fmla="*/ 27 h 606128"/>
                <a:gd name="connsiteX39" fmla="*/ 445243 w 544964"/>
                <a:gd name="connsiteY39" fmla="*/ 49794 h 606128"/>
                <a:gd name="connsiteX40" fmla="*/ 459384 w 544964"/>
                <a:gd name="connsiteY40" fmla="*/ 73238 h 606128"/>
                <a:gd name="connsiteX41" fmla="*/ 492611 w 544964"/>
                <a:gd name="connsiteY41" fmla="*/ 90512 h 606128"/>
                <a:gd name="connsiteX42" fmla="*/ 528583 w 544964"/>
                <a:gd name="connsiteY42" fmla="*/ 131093 h 606128"/>
                <a:gd name="connsiteX43" fmla="*/ 542862 w 544964"/>
                <a:gd name="connsiteY43" fmla="*/ 155222 h 606128"/>
                <a:gd name="connsiteX44" fmla="*/ 509910 w 544964"/>
                <a:gd name="connsiteY44" fmla="*/ 179489 h 606128"/>
                <a:gd name="connsiteX45" fmla="*/ 25383 w 544964"/>
                <a:gd name="connsiteY45" fmla="*/ 156456 h 606128"/>
                <a:gd name="connsiteX46" fmla="*/ 74536 w 544964"/>
                <a:gd name="connsiteY46" fmla="*/ 90512 h 606128"/>
                <a:gd name="connsiteX47" fmla="*/ 129868 w 544964"/>
                <a:gd name="connsiteY47" fmla="*/ 51850 h 606128"/>
                <a:gd name="connsiteX48" fmla="*/ 213208 w 544964"/>
                <a:gd name="connsiteY48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6502 w 544964"/>
                <a:gd name="connsiteY32" fmla="*/ 77899 h 606128"/>
                <a:gd name="connsiteX33" fmla="*/ 394305 w 544964"/>
                <a:gd name="connsiteY33" fmla="*/ 59253 h 606128"/>
                <a:gd name="connsiteX34" fmla="*/ 358882 w 544964"/>
                <a:gd name="connsiteY34" fmla="*/ 46503 h 606128"/>
                <a:gd name="connsiteX35" fmla="*/ 259203 w 544964"/>
                <a:gd name="connsiteY35" fmla="*/ 46503 h 606128"/>
                <a:gd name="connsiteX36" fmla="*/ 213208 w 544964"/>
                <a:gd name="connsiteY36" fmla="*/ 27 h 606128"/>
                <a:gd name="connsiteX37" fmla="*/ 360529 w 544964"/>
                <a:gd name="connsiteY37" fmla="*/ 27 h 606128"/>
                <a:gd name="connsiteX38" fmla="*/ 445243 w 544964"/>
                <a:gd name="connsiteY38" fmla="*/ 49794 h 606128"/>
                <a:gd name="connsiteX39" fmla="*/ 459384 w 544964"/>
                <a:gd name="connsiteY39" fmla="*/ 73238 h 606128"/>
                <a:gd name="connsiteX40" fmla="*/ 492611 w 544964"/>
                <a:gd name="connsiteY40" fmla="*/ 90512 h 606128"/>
                <a:gd name="connsiteX41" fmla="*/ 528583 w 544964"/>
                <a:gd name="connsiteY41" fmla="*/ 131093 h 606128"/>
                <a:gd name="connsiteX42" fmla="*/ 542862 w 544964"/>
                <a:gd name="connsiteY42" fmla="*/ 155222 h 606128"/>
                <a:gd name="connsiteX43" fmla="*/ 509910 w 544964"/>
                <a:gd name="connsiteY43" fmla="*/ 179489 h 606128"/>
                <a:gd name="connsiteX44" fmla="*/ 25383 w 544964"/>
                <a:gd name="connsiteY44" fmla="*/ 156456 h 606128"/>
                <a:gd name="connsiteX45" fmla="*/ 74536 w 544964"/>
                <a:gd name="connsiteY45" fmla="*/ 90512 h 606128"/>
                <a:gd name="connsiteX46" fmla="*/ 129868 w 544964"/>
                <a:gd name="connsiteY46" fmla="*/ 51850 h 606128"/>
                <a:gd name="connsiteX47" fmla="*/ 213208 w 544964"/>
                <a:gd name="connsiteY47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4305 w 544964"/>
                <a:gd name="connsiteY32" fmla="*/ 59253 h 606128"/>
                <a:gd name="connsiteX33" fmla="*/ 358882 w 544964"/>
                <a:gd name="connsiteY33" fmla="*/ 46503 h 606128"/>
                <a:gd name="connsiteX34" fmla="*/ 259203 w 544964"/>
                <a:gd name="connsiteY34" fmla="*/ 46503 h 606128"/>
                <a:gd name="connsiteX35" fmla="*/ 213208 w 544964"/>
                <a:gd name="connsiteY35" fmla="*/ 27 h 606128"/>
                <a:gd name="connsiteX36" fmla="*/ 360529 w 544964"/>
                <a:gd name="connsiteY36" fmla="*/ 27 h 606128"/>
                <a:gd name="connsiteX37" fmla="*/ 445243 w 544964"/>
                <a:gd name="connsiteY37" fmla="*/ 49794 h 606128"/>
                <a:gd name="connsiteX38" fmla="*/ 459384 w 544964"/>
                <a:gd name="connsiteY38" fmla="*/ 73238 h 606128"/>
                <a:gd name="connsiteX39" fmla="*/ 492611 w 544964"/>
                <a:gd name="connsiteY39" fmla="*/ 90512 h 606128"/>
                <a:gd name="connsiteX40" fmla="*/ 528583 w 544964"/>
                <a:gd name="connsiteY40" fmla="*/ 131093 h 606128"/>
                <a:gd name="connsiteX41" fmla="*/ 542862 w 544964"/>
                <a:gd name="connsiteY41" fmla="*/ 155222 h 606128"/>
                <a:gd name="connsiteX42" fmla="*/ 509910 w 544964"/>
                <a:gd name="connsiteY42" fmla="*/ 179489 h 606128"/>
                <a:gd name="connsiteX43" fmla="*/ 25383 w 544964"/>
                <a:gd name="connsiteY43" fmla="*/ 156456 h 606128"/>
                <a:gd name="connsiteX44" fmla="*/ 74536 w 544964"/>
                <a:gd name="connsiteY44" fmla="*/ 90512 h 606128"/>
                <a:gd name="connsiteX45" fmla="*/ 129868 w 544964"/>
                <a:gd name="connsiteY45" fmla="*/ 51850 h 606128"/>
                <a:gd name="connsiteX46" fmla="*/ 213208 w 544964"/>
                <a:gd name="connsiteY46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58882 w 544964"/>
                <a:gd name="connsiteY32" fmla="*/ 46503 h 606128"/>
                <a:gd name="connsiteX33" fmla="*/ 259203 w 544964"/>
                <a:gd name="connsiteY33" fmla="*/ 46503 h 606128"/>
                <a:gd name="connsiteX34" fmla="*/ 213208 w 544964"/>
                <a:gd name="connsiteY34" fmla="*/ 27 h 606128"/>
                <a:gd name="connsiteX35" fmla="*/ 360529 w 544964"/>
                <a:gd name="connsiteY35" fmla="*/ 27 h 606128"/>
                <a:gd name="connsiteX36" fmla="*/ 445243 w 544964"/>
                <a:gd name="connsiteY36" fmla="*/ 49794 h 606128"/>
                <a:gd name="connsiteX37" fmla="*/ 459384 w 544964"/>
                <a:gd name="connsiteY37" fmla="*/ 73238 h 606128"/>
                <a:gd name="connsiteX38" fmla="*/ 492611 w 544964"/>
                <a:gd name="connsiteY38" fmla="*/ 90512 h 606128"/>
                <a:gd name="connsiteX39" fmla="*/ 528583 w 544964"/>
                <a:gd name="connsiteY39" fmla="*/ 131093 h 606128"/>
                <a:gd name="connsiteX40" fmla="*/ 542862 w 544964"/>
                <a:gd name="connsiteY40" fmla="*/ 155222 h 606128"/>
                <a:gd name="connsiteX41" fmla="*/ 509910 w 544964"/>
                <a:gd name="connsiteY41" fmla="*/ 179489 h 606128"/>
                <a:gd name="connsiteX42" fmla="*/ 25383 w 544964"/>
                <a:gd name="connsiteY42" fmla="*/ 156456 h 606128"/>
                <a:gd name="connsiteX43" fmla="*/ 74536 w 544964"/>
                <a:gd name="connsiteY43" fmla="*/ 90512 h 606128"/>
                <a:gd name="connsiteX44" fmla="*/ 129868 w 544964"/>
                <a:gd name="connsiteY44" fmla="*/ 51850 h 606128"/>
                <a:gd name="connsiteX45" fmla="*/ 213208 w 544964"/>
                <a:gd name="connsiteY45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59203 w 544964"/>
                <a:gd name="connsiteY32" fmla="*/ 46503 h 606128"/>
                <a:gd name="connsiteX33" fmla="*/ 213208 w 544964"/>
                <a:gd name="connsiteY33" fmla="*/ 27 h 606128"/>
                <a:gd name="connsiteX34" fmla="*/ 360529 w 544964"/>
                <a:gd name="connsiteY34" fmla="*/ 27 h 606128"/>
                <a:gd name="connsiteX35" fmla="*/ 445243 w 544964"/>
                <a:gd name="connsiteY35" fmla="*/ 49794 h 606128"/>
                <a:gd name="connsiteX36" fmla="*/ 459384 w 544964"/>
                <a:gd name="connsiteY36" fmla="*/ 73238 h 606128"/>
                <a:gd name="connsiteX37" fmla="*/ 492611 w 544964"/>
                <a:gd name="connsiteY37" fmla="*/ 90512 h 606128"/>
                <a:gd name="connsiteX38" fmla="*/ 528583 w 544964"/>
                <a:gd name="connsiteY38" fmla="*/ 131093 h 606128"/>
                <a:gd name="connsiteX39" fmla="*/ 542862 w 544964"/>
                <a:gd name="connsiteY39" fmla="*/ 155222 h 606128"/>
                <a:gd name="connsiteX40" fmla="*/ 509910 w 544964"/>
                <a:gd name="connsiteY40" fmla="*/ 179489 h 606128"/>
                <a:gd name="connsiteX41" fmla="*/ 25383 w 544964"/>
                <a:gd name="connsiteY41" fmla="*/ 156456 h 606128"/>
                <a:gd name="connsiteX42" fmla="*/ 74536 w 544964"/>
                <a:gd name="connsiteY42" fmla="*/ 90512 h 606128"/>
                <a:gd name="connsiteX43" fmla="*/ 129868 w 544964"/>
                <a:gd name="connsiteY43" fmla="*/ 51850 h 606128"/>
                <a:gd name="connsiteX44" fmla="*/ 213208 w 544964"/>
                <a:gd name="connsiteY44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13208 w 544964"/>
                <a:gd name="connsiteY30" fmla="*/ 27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41" fmla="*/ 213208 w 544964"/>
                <a:gd name="connsiteY4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129868 w 544964"/>
                <a:gd name="connsiteY30" fmla="*/ 51850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0" fmla="*/ 385264 w 551587"/>
                <a:gd name="connsiteY0" fmla="*/ 254290 h 606128"/>
                <a:gd name="connsiteX1" fmla="*/ 361508 w 551587"/>
                <a:gd name="connsiteY1" fmla="*/ 277453 h 606128"/>
                <a:gd name="connsiteX2" fmla="*/ 361508 w 551587"/>
                <a:gd name="connsiteY2" fmla="*/ 540338 h 606128"/>
                <a:gd name="connsiteX3" fmla="*/ 385264 w 551587"/>
                <a:gd name="connsiteY3" fmla="*/ 563365 h 606128"/>
                <a:gd name="connsiteX4" fmla="*/ 408333 w 551587"/>
                <a:gd name="connsiteY4" fmla="*/ 540338 h 606128"/>
                <a:gd name="connsiteX5" fmla="*/ 408333 w 551587"/>
                <a:gd name="connsiteY5" fmla="*/ 277453 h 606128"/>
                <a:gd name="connsiteX6" fmla="*/ 385264 w 551587"/>
                <a:gd name="connsiteY6" fmla="*/ 254290 h 606128"/>
                <a:gd name="connsiteX7" fmla="*/ 295184 w 551587"/>
                <a:gd name="connsiteY7" fmla="*/ 254290 h 606128"/>
                <a:gd name="connsiteX8" fmla="*/ 271428 w 551587"/>
                <a:gd name="connsiteY8" fmla="*/ 277453 h 606128"/>
                <a:gd name="connsiteX9" fmla="*/ 271428 w 551587"/>
                <a:gd name="connsiteY9" fmla="*/ 540338 h 606128"/>
                <a:gd name="connsiteX10" fmla="*/ 295184 w 551587"/>
                <a:gd name="connsiteY10" fmla="*/ 563365 h 606128"/>
                <a:gd name="connsiteX11" fmla="*/ 318254 w 551587"/>
                <a:gd name="connsiteY11" fmla="*/ 540338 h 606128"/>
                <a:gd name="connsiteX12" fmla="*/ 318254 w 551587"/>
                <a:gd name="connsiteY12" fmla="*/ 277453 h 606128"/>
                <a:gd name="connsiteX13" fmla="*/ 295184 w 551587"/>
                <a:gd name="connsiteY13" fmla="*/ 254290 h 606128"/>
                <a:gd name="connsiteX14" fmla="*/ 199200 w 551587"/>
                <a:gd name="connsiteY14" fmla="*/ 254290 h 606128"/>
                <a:gd name="connsiteX15" fmla="*/ 176131 w 551587"/>
                <a:gd name="connsiteY15" fmla="*/ 277453 h 606128"/>
                <a:gd name="connsiteX16" fmla="*/ 176131 w 551587"/>
                <a:gd name="connsiteY16" fmla="*/ 540338 h 606128"/>
                <a:gd name="connsiteX17" fmla="*/ 199200 w 551587"/>
                <a:gd name="connsiteY17" fmla="*/ 563365 h 606128"/>
                <a:gd name="connsiteX18" fmla="*/ 222956 w 551587"/>
                <a:gd name="connsiteY18" fmla="*/ 540338 h 606128"/>
                <a:gd name="connsiteX19" fmla="*/ 222956 w 551587"/>
                <a:gd name="connsiteY19" fmla="*/ 277453 h 606128"/>
                <a:gd name="connsiteX20" fmla="*/ 199200 w 551587"/>
                <a:gd name="connsiteY20" fmla="*/ 254290 h 606128"/>
                <a:gd name="connsiteX21" fmla="*/ 122028 w 551587"/>
                <a:gd name="connsiteY21" fmla="*/ 211526 h 606128"/>
                <a:gd name="connsiteX22" fmla="*/ 462299 w 551587"/>
                <a:gd name="connsiteY22" fmla="*/ 211526 h 606128"/>
                <a:gd name="connsiteX23" fmla="*/ 503906 w 551587"/>
                <a:gd name="connsiteY23" fmla="*/ 258264 h 606128"/>
                <a:gd name="connsiteX24" fmla="*/ 467929 w 551587"/>
                <a:gd name="connsiteY24" fmla="*/ 559390 h 606128"/>
                <a:gd name="connsiteX25" fmla="*/ 415199 w 551587"/>
                <a:gd name="connsiteY25" fmla="*/ 606128 h 606128"/>
                <a:gd name="connsiteX26" fmla="*/ 171736 w 551587"/>
                <a:gd name="connsiteY26" fmla="*/ 606128 h 606128"/>
                <a:gd name="connsiteX27" fmla="*/ 118732 w 551587"/>
                <a:gd name="connsiteY27" fmla="*/ 559527 h 606128"/>
                <a:gd name="connsiteX28" fmla="*/ 80695 w 551587"/>
                <a:gd name="connsiteY28" fmla="*/ 258264 h 606128"/>
                <a:gd name="connsiteX29" fmla="*/ 122028 w 551587"/>
                <a:gd name="connsiteY29" fmla="*/ 211526 h 606128"/>
                <a:gd name="connsiteX30" fmla="*/ 81159 w 551587"/>
                <a:gd name="connsiteY30" fmla="*/ 90512 h 606128"/>
                <a:gd name="connsiteX31" fmla="*/ 367152 w 551587"/>
                <a:gd name="connsiteY31" fmla="*/ 27 h 606128"/>
                <a:gd name="connsiteX32" fmla="*/ 451866 w 551587"/>
                <a:gd name="connsiteY32" fmla="*/ 49794 h 606128"/>
                <a:gd name="connsiteX33" fmla="*/ 466007 w 551587"/>
                <a:gd name="connsiteY33" fmla="*/ 73238 h 606128"/>
                <a:gd name="connsiteX34" fmla="*/ 499234 w 551587"/>
                <a:gd name="connsiteY34" fmla="*/ 90512 h 606128"/>
                <a:gd name="connsiteX35" fmla="*/ 535206 w 551587"/>
                <a:gd name="connsiteY35" fmla="*/ 131093 h 606128"/>
                <a:gd name="connsiteX36" fmla="*/ 549485 w 551587"/>
                <a:gd name="connsiteY36" fmla="*/ 155222 h 606128"/>
                <a:gd name="connsiteX37" fmla="*/ 516533 w 551587"/>
                <a:gd name="connsiteY37" fmla="*/ 179489 h 606128"/>
                <a:gd name="connsiteX38" fmla="*/ 32006 w 551587"/>
                <a:gd name="connsiteY38" fmla="*/ 156456 h 606128"/>
                <a:gd name="connsiteX39" fmla="*/ 81159 w 551587"/>
                <a:gd name="connsiteY39" fmla="*/ 90512 h 606128"/>
                <a:gd name="connsiteX0" fmla="*/ 354769 w 521092"/>
                <a:gd name="connsiteY0" fmla="*/ 254290 h 606128"/>
                <a:gd name="connsiteX1" fmla="*/ 331013 w 521092"/>
                <a:gd name="connsiteY1" fmla="*/ 277453 h 606128"/>
                <a:gd name="connsiteX2" fmla="*/ 331013 w 521092"/>
                <a:gd name="connsiteY2" fmla="*/ 540338 h 606128"/>
                <a:gd name="connsiteX3" fmla="*/ 354769 w 521092"/>
                <a:gd name="connsiteY3" fmla="*/ 563365 h 606128"/>
                <a:gd name="connsiteX4" fmla="*/ 377838 w 521092"/>
                <a:gd name="connsiteY4" fmla="*/ 540338 h 606128"/>
                <a:gd name="connsiteX5" fmla="*/ 377838 w 521092"/>
                <a:gd name="connsiteY5" fmla="*/ 277453 h 606128"/>
                <a:gd name="connsiteX6" fmla="*/ 354769 w 521092"/>
                <a:gd name="connsiteY6" fmla="*/ 254290 h 606128"/>
                <a:gd name="connsiteX7" fmla="*/ 264689 w 521092"/>
                <a:gd name="connsiteY7" fmla="*/ 254290 h 606128"/>
                <a:gd name="connsiteX8" fmla="*/ 240933 w 521092"/>
                <a:gd name="connsiteY8" fmla="*/ 277453 h 606128"/>
                <a:gd name="connsiteX9" fmla="*/ 240933 w 521092"/>
                <a:gd name="connsiteY9" fmla="*/ 540338 h 606128"/>
                <a:gd name="connsiteX10" fmla="*/ 264689 w 521092"/>
                <a:gd name="connsiteY10" fmla="*/ 563365 h 606128"/>
                <a:gd name="connsiteX11" fmla="*/ 287759 w 521092"/>
                <a:gd name="connsiteY11" fmla="*/ 540338 h 606128"/>
                <a:gd name="connsiteX12" fmla="*/ 287759 w 521092"/>
                <a:gd name="connsiteY12" fmla="*/ 277453 h 606128"/>
                <a:gd name="connsiteX13" fmla="*/ 264689 w 521092"/>
                <a:gd name="connsiteY13" fmla="*/ 254290 h 606128"/>
                <a:gd name="connsiteX14" fmla="*/ 168705 w 521092"/>
                <a:gd name="connsiteY14" fmla="*/ 254290 h 606128"/>
                <a:gd name="connsiteX15" fmla="*/ 145636 w 521092"/>
                <a:gd name="connsiteY15" fmla="*/ 277453 h 606128"/>
                <a:gd name="connsiteX16" fmla="*/ 145636 w 521092"/>
                <a:gd name="connsiteY16" fmla="*/ 540338 h 606128"/>
                <a:gd name="connsiteX17" fmla="*/ 168705 w 521092"/>
                <a:gd name="connsiteY17" fmla="*/ 563365 h 606128"/>
                <a:gd name="connsiteX18" fmla="*/ 192461 w 521092"/>
                <a:gd name="connsiteY18" fmla="*/ 540338 h 606128"/>
                <a:gd name="connsiteX19" fmla="*/ 192461 w 521092"/>
                <a:gd name="connsiteY19" fmla="*/ 277453 h 606128"/>
                <a:gd name="connsiteX20" fmla="*/ 168705 w 521092"/>
                <a:gd name="connsiteY20" fmla="*/ 254290 h 606128"/>
                <a:gd name="connsiteX21" fmla="*/ 91533 w 521092"/>
                <a:gd name="connsiteY21" fmla="*/ 211526 h 606128"/>
                <a:gd name="connsiteX22" fmla="*/ 431804 w 521092"/>
                <a:gd name="connsiteY22" fmla="*/ 211526 h 606128"/>
                <a:gd name="connsiteX23" fmla="*/ 473411 w 521092"/>
                <a:gd name="connsiteY23" fmla="*/ 258264 h 606128"/>
                <a:gd name="connsiteX24" fmla="*/ 437434 w 521092"/>
                <a:gd name="connsiteY24" fmla="*/ 559390 h 606128"/>
                <a:gd name="connsiteX25" fmla="*/ 384704 w 521092"/>
                <a:gd name="connsiteY25" fmla="*/ 606128 h 606128"/>
                <a:gd name="connsiteX26" fmla="*/ 141241 w 521092"/>
                <a:gd name="connsiteY26" fmla="*/ 606128 h 606128"/>
                <a:gd name="connsiteX27" fmla="*/ 88237 w 521092"/>
                <a:gd name="connsiteY27" fmla="*/ 559527 h 606128"/>
                <a:gd name="connsiteX28" fmla="*/ 50200 w 521092"/>
                <a:gd name="connsiteY28" fmla="*/ 258264 h 606128"/>
                <a:gd name="connsiteX29" fmla="*/ 91533 w 521092"/>
                <a:gd name="connsiteY29" fmla="*/ 211526 h 606128"/>
                <a:gd name="connsiteX30" fmla="*/ 1511 w 521092"/>
                <a:gd name="connsiteY30" fmla="*/ 156456 h 606128"/>
                <a:gd name="connsiteX31" fmla="*/ 336657 w 521092"/>
                <a:gd name="connsiteY31" fmla="*/ 27 h 606128"/>
                <a:gd name="connsiteX32" fmla="*/ 421371 w 521092"/>
                <a:gd name="connsiteY32" fmla="*/ 49794 h 606128"/>
                <a:gd name="connsiteX33" fmla="*/ 435512 w 521092"/>
                <a:gd name="connsiteY33" fmla="*/ 73238 h 606128"/>
                <a:gd name="connsiteX34" fmla="*/ 468739 w 521092"/>
                <a:gd name="connsiteY34" fmla="*/ 90512 h 606128"/>
                <a:gd name="connsiteX35" fmla="*/ 504711 w 521092"/>
                <a:gd name="connsiteY35" fmla="*/ 131093 h 606128"/>
                <a:gd name="connsiteX36" fmla="*/ 518990 w 521092"/>
                <a:gd name="connsiteY36" fmla="*/ 155222 h 606128"/>
                <a:gd name="connsiteX37" fmla="*/ 486038 w 521092"/>
                <a:gd name="connsiteY37" fmla="*/ 179489 h 606128"/>
                <a:gd name="connsiteX38" fmla="*/ 1511 w 521092"/>
                <a:gd name="connsiteY38" fmla="*/ 156456 h 606128"/>
                <a:gd name="connsiteX0" fmla="*/ 304922 w 471245"/>
                <a:gd name="connsiteY0" fmla="*/ 254290 h 606128"/>
                <a:gd name="connsiteX1" fmla="*/ 281166 w 471245"/>
                <a:gd name="connsiteY1" fmla="*/ 277453 h 606128"/>
                <a:gd name="connsiteX2" fmla="*/ 281166 w 471245"/>
                <a:gd name="connsiteY2" fmla="*/ 540338 h 606128"/>
                <a:gd name="connsiteX3" fmla="*/ 304922 w 471245"/>
                <a:gd name="connsiteY3" fmla="*/ 563365 h 606128"/>
                <a:gd name="connsiteX4" fmla="*/ 327991 w 471245"/>
                <a:gd name="connsiteY4" fmla="*/ 540338 h 606128"/>
                <a:gd name="connsiteX5" fmla="*/ 327991 w 471245"/>
                <a:gd name="connsiteY5" fmla="*/ 277453 h 606128"/>
                <a:gd name="connsiteX6" fmla="*/ 304922 w 471245"/>
                <a:gd name="connsiteY6" fmla="*/ 254290 h 606128"/>
                <a:gd name="connsiteX7" fmla="*/ 214842 w 471245"/>
                <a:gd name="connsiteY7" fmla="*/ 254290 h 606128"/>
                <a:gd name="connsiteX8" fmla="*/ 191086 w 471245"/>
                <a:gd name="connsiteY8" fmla="*/ 277453 h 606128"/>
                <a:gd name="connsiteX9" fmla="*/ 191086 w 471245"/>
                <a:gd name="connsiteY9" fmla="*/ 540338 h 606128"/>
                <a:gd name="connsiteX10" fmla="*/ 214842 w 471245"/>
                <a:gd name="connsiteY10" fmla="*/ 563365 h 606128"/>
                <a:gd name="connsiteX11" fmla="*/ 237912 w 471245"/>
                <a:gd name="connsiteY11" fmla="*/ 540338 h 606128"/>
                <a:gd name="connsiteX12" fmla="*/ 237912 w 471245"/>
                <a:gd name="connsiteY12" fmla="*/ 277453 h 606128"/>
                <a:gd name="connsiteX13" fmla="*/ 214842 w 471245"/>
                <a:gd name="connsiteY13" fmla="*/ 254290 h 606128"/>
                <a:gd name="connsiteX14" fmla="*/ 118858 w 471245"/>
                <a:gd name="connsiteY14" fmla="*/ 254290 h 606128"/>
                <a:gd name="connsiteX15" fmla="*/ 95789 w 471245"/>
                <a:gd name="connsiteY15" fmla="*/ 277453 h 606128"/>
                <a:gd name="connsiteX16" fmla="*/ 95789 w 471245"/>
                <a:gd name="connsiteY16" fmla="*/ 540338 h 606128"/>
                <a:gd name="connsiteX17" fmla="*/ 118858 w 471245"/>
                <a:gd name="connsiteY17" fmla="*/ 563365 h 606128"/>
                <a:gd name="connsiteX18" fmla="*/ 142614 w 471245"/>
                <a:gd name="connsiteY18" fmla="*/ 540338 h 606128"/>
                <a:gd name="connsiteX19" fmla="*/ 142614 w 471245"/>
                <a:gd name="connsiteY19" fmla="*/ 277453 h 606128"/>
                <a:gd name="connsiteX20" fmla="*/ 118858 w 471245"/>
                <a:gd name="connsiteY20" fmla="*/ 254290 h 606128"/>
                <a:gd name="connsiteX21" fmla="*/ 41686 w 471245"/>
                <a:gd name="connsiteY21" fmla="*/ 211526 h 606128"/>
                <a:gd name="connsiteX22" fmla="*/ 381957 w 471245"/>
                <a:gd name="connsiteY22" fmla="*/ 211526 h 606128"/>
                <a:gd name="connsiteX23" fmla="*/ 423564 w 471245"/>
                <a:gd name="connsiteY23" fmla="*/ 258264 h 606128"/>
                <a:gd name="connsiteX24" fmla="*/ 387587 w 471245"/>
                <a:gd name="connsiteY24" fmla="*/ 559390 h 606128"/>
                <a:gd name="connsiteX25" fmla="*/ 334857 w 471245"/>
                <a:gd name="connsiteY25" fmla="*/ 606128 h 606128"/>
                <a:gd name="connsiteX26" fmla="*/ 91394 w 471245"/>
                <a:gd name="connsiteY26" fmla="*/ 606128 h 606128"/>
                <a:gd name="connsiteX27" fmla="*/ 38390 w 471245"/>
                <a:gd name="connsiteY27" fmla="*/ 559527 h 606128"/>
                <a:gd name="connsiteX28" fmla="*/ 353 w 471245"/>
                <a:gd name="connsiteY28" fmla="*/ 258264 h 606128"/>
                <a:gd name="connsiteX29" fmla="*/ 41686 w 471245"/>
                <a:gd name="connsiteY29" fmla="*/ 211526 h 606128"/>
                <a:gd name="connsiteX30" fmla="*/ 436191 w 471245"/>
                <a:gd name="connsiteY30" fmla="*/ 179489 h 606128"/>
                <a:gd name="connsiteX31" fmla="*/ 286810 w 471245"/>
                <a:gd name="connsiteY31" fmla="*/ 27 h 606128"/>
                <a:gd name="connsiteX32" fmla="*/ 371524 w 471245"/>
                <a:gd name="connsiteY32" fmla="*/ 49794 h 606128"/>
                <a:gd name="connsiteX33" fmla="*/ 385665 w 471245"/>
                <a:gd name="connsiteY33" fmla="*/ 73238 h 606128"/>
                <a:gd name="connsiteX34" fmla="*/ 418892 w 471245"/>
                <a:gd name="connsiteY34" fmla="*/ 90512 h 606128"/>
                <a:gd name="connsiteX35" fmla="*/ 454864 w 471245"/>
                <a:gd name="connsiteY35" fmla="*/ 131093 h 606128"/>
                <a:gd name="connsiteX36" fmla="*/ 469143 w 471245"/>
                <a:gd name="connsiteY36" fmla="*/ 155222 h 606128"/>
                <a:gd name="connsiteX37" fmla="*/ 436191 w 471245"/>
                <a:gd name="connsiteY37" fmla="*/ 179489 h 606128"/>
                <a:gd name="connsiteX0" fmla="*/ 304922 w 454864"/>
                <a:gd name="connsiteY0" fmla="*/ 254290 h 606128"/>
                <a:gd name="connsiteX1" fmla="*/ 281166 w 454864"/>
                <a:gd name="connsiteY1" fmla="*/ 277453 h 606128"/>
                <a:gd name="connsiteX2" fmla="*/ 281166 w 454864"/>
                <a:gd name="connsiteY2" fmla="*/ 540338 h 606128"/>
                <a:gd name="connsiteX3" fmla="*/ 304922 w 454864"/>
                <a:gd name="connsiteY3" fmla="*/ 563365 h 606128"/>
                <a:gd name="connsiteX4" fmla="*/ 327991 w 454864"/>
                <a:gd name="connsiteY4" fmla="*/ 540338 h 606128"/>
                <a:gd name="connsiteX5" fmla="*/ 327991 w 454864"/>
                <a:gd name="connsiteY5" fmla="*/ 277453 h 606128"/>
                <a:gd name="connsiteX6" fmla="*/ 304922 w 454864"/>
                <a:gd name="connsiteY6" fmla="*/ 254290 h 606128"/>
                <a:gd name="connsiteX7" fmla="*/ 214842 w 454864"/>
                <a:gd name="connsiteY7" fmla="*/ 254290 h 606128"/>
                <a:gd name="connsiteX8" fmla="*/ 191086 w 454864"/>
                <a:gd name="connsiteY8" fmla="*/ 277453 h 606128"/>
                <a:gd name="connsiteX9" fmla="*/ 191086 w 454864"/>
                <a:gd name="connsiteY9" fmla="*/ 540338 h 606128"/>
                <a:gd name="connsiteX10" fmla="*/ 214842 w 454864"/>
                <a:gd name="connsiteY10" fmla="*/ 563365 h 606128"/>
                <a:gd name="connsiteX11" fmla="*/ 237912 w 454864"/>
                <a:gd name="connsiteY11" fmla="*/ 540338 h 606128"/>
                <a:gd name="connsiteX12" fmla="*/ 237912 w 454864"/>
                <a:gd name="connsiteY12" fmla="*/ 277453 h 606128"/>
                <a:gd name="connsiteX13" fmla="*/ 214842 w 454864"/>
                <a:gd name="connsiteY13" fmla="*/ 254290 h 606128"/>
                <a:gd name="connsiteX14" fmla="*/ 118858 w 454864"/>
                <a:gd name="connsiteY14" fmla="*/ 254290 h 606128"/>
                <a:gd name="connsiteX15" fmla="*/ 95789 w 454864"/>
                <a:gd name="connsiteY15" fmla="*/ 277453 h 606128"/>
                <a:gd name="connsiteX16" fmla="*/ 95789 w 454864"/>
                <a:gd name="connsiteY16" fmla="*/ 540338 h 606128"/>
                <a:gd name="connsiteX17" fmla="*/ 118858 w 454864"/>
                <a:gd name="connsiteY17" fmla="*/ 563365 h 606128"/>
                <a:gd name="connsiteX18" fmla="*/ 142614 w 454864"/>
                <a:gd name="connsiteY18" fmla="*/ 540338 h 606128"/>
                <a:gd name="connsiteX19" fmla="*/ 142614 w 454864"/>
                <a:gd name="connsiteY19" fmla="*/ 277453 h 606128"/>
                <a:gd name="connsiteX20" fmla="*/ 118858 w 454864"/>
                <a:gd name="connsiteY20" fmla="*/ 254290 h 606128"/>
                <a:gd name="connsiteX21" fmla="*/ 41686 w 454864"/>
                <a:gd name="connsiteY21" fmla="*/ 211526 h 606128"/>
                <a:gd name="connsiteX22" fmla="*/ 381957 w 454864"/>
                <a:gd name="connsiteY22" fmla="*/ 211526 h 606128"/>
                <a:gd name="connsiteX23" fmla="*/ 423564 w 454864"/>
                <a:gd name="connsiteY23" fmla="*/ 258264 h 606128"/>
                <a:gd name="connsiteX24" fmla="*/ 387587 w 454864"/>
                <a:gd name="connsiteY24" fmla="*/ 559390 h 606128"/>
                <a:gd name="connsiteX25" fmla="*/ 334857 w 454864"/>
                <a:gd name="connsiteY25" fmla="*/ 606128 h 606128"/>
                <a:gd name="connsiteX26" fmla="*/ 91394 w 454864"/>
                <a:gd name="connsiteY26" fmla="*/ 606128 h 606128"/>
                <a:gd name="connsiteX27" fmla="*/ 38390 w 454864"/>
                <a:gd name="connsiteY27" fmla="*/ 559527 h 606128"/>
                <a:gd name="connsiteX28" fmla="*/ 353 w 454864"/>
                <a:gd name="connsiteY28" fmla="*/ 258264 h 606128"/>
                <a:gd name="connsiteX29" fmla="*/ 41686 w 454864"/>
                <a:gd name="connsiteY29" fmla="*/ 211526 h 606128"/>
                <a:gd name="connsiteX30" fmla="*/ 436191 w 454864"/>
                <a:gd name="connsiteY30" fmla="*/ 179489 h 606128"/>
                <a:gd name="connsiteX31" fmla="*/ 286810 w 454864"/>
                <a:gd name="connsiteY31" fmla="*/ 27 h 606128"/>
                <a:gd name="connsiteX32" fmla="*/ 371524 w 454864"/>
                <a:gd name="connsiteY32" fmla="*/ 49794 h 606128"/>
                <a:gd name="connsiteX33" fmla="*/ 385665 w 454864"/>
                <a:gd name="connsiteY33" fmla="*/ 73238 h 606128"/>
                <a:gd name="connsiteX34" fmla="*/ 418892 w 454864"/>
                <a:gd name="connsiteY34" fmla="*/ 90512 h 606128"/>
                <a:gd name="connsiteX35" fmla="*/ 454864 w 454864"/>
                <a:gd name="connsiteY35" fmla="*/ 131093 h 606128"/>
                <a:gd name="connsiteX36" fmla="*/ 436191 w 454864"/>
                <a:gd name="connsiteY36" fmla="*/ 179489 h 606128"/>
                <a:gd name="connsiteX0" fmla="*/ 304922 w 443961"/>
                <a:gd name="connsiteY0" fmla="*/ 254290 h 606128"/>
                <a:gd name="connsiteX1" fmla="*/ 281166 w 443961"/>
                <a:gd name="connsiteY1" fmla="*/ 277453 h 606128"/>
                <a:gd name="connsiteX2" fmla="*/ 281166 w 443961"/>
                <a:gd name="connsiteY2" fmla="*/ 540338 h 606128"/>
                <a:gd name="connsiteX3" fmla="*/ 304922 w 443961"/>
                <a:gd name="connsiteY3" fmla="*/ 563365 h 606128"/>
                <a:gd name="connsiteX4" fmla="*/ 327991 w 443961"/>
                <a:gd name="connsiteY4" fmla="*/ 540338 h 606128"/>
                <a:gd name="connsiteX5" fmla="*/ 327991 w 443961"/>
                <a:gd name="connsiteY5" fmla="*/ 277453 h 606128"/>
                <a:gd name="connsiteX6" fmla="*/ 304922 w 443961"/>
                <a:gd name="connsiteY6" fmla="*/ 254290 h 606128"/>
                <a:gd name="connsiteX7" fmla="*/ 214842 w 443961"/>
                <a:gd name="connsiteY7" fmla="*/ 254290 h 606128"/>
                <a:gd name="connsiteX8" fmla="*/ 191086 w 443961"/>
                <a:gd name="connsiteY8" fmla="*/ 277453 h 606128"/>
                <a:gd name="connsiteX9" fmla="*/ 191086 w 443961"/>
                <a:gd name="connsiteY9" fmla="*/ 540338 h 606128"/>
                <a:gd name="connsiteX10" fmla="*/ 214842 w 443961"/>
                <a:gd name="connsiteY10" fmla="*/ 563365 h 606128"/>
                <a:gd name="connsiteX11" fmla="*/ 237912 w 443961"/>
                <a:gd name="connsiteY11" fmla="*/ 540338 h 606128"/>
                <a:gd name="connsiteX12" fmla="*/ 237912 w 443961"/>
                <a:gd name="connsiteY12" fmla="*/ 277453 h 606128"/>
                <a:gd name="connsiteX13" fmla="*/ 214842 w 443961"/>
                <a:gd name="connsiteY13" fmla="*/ 254290 h 606128"/>
                <a:gd name="connsiteX14" fmla="*/ 118858 w 443961"/>
                <a:gd name="connsiteY14" fmla="*/ 254290 h 606128"/>
                <a:gd name="connsiteX15" fmla="*/ 95789 w 443961"/>
                <a:gd name="connsiteY15" fmla="*/ 277453 h 606128"/>
                <a:gd name="connsiteX16" fmla="*/ 95789 w 443961"/>
                <a:gd name="connsiteY16" fmla="*/ 540338 h 606128"/>
                <a:gd name="connsiteX17" fmla="*/ 118858 w 443961"/>
                <a:gd name="connsiteY17" fmla="*/ 563365 h 606128"/>
                <a:gd name="connsiteX18" fmla="*/ 142614 w 443961"/>
                <a:gd name="connsiteY18" fmla="*/ 540338 h 606128"/>
                <a:gd name="connsiteX19" fmla="*/ 142614 w 443961"/>
                <a:gd name="connsiteY19" fmla="*/ 277453 h 606128"/>
                <a:gd name="connsiteX20" fmla="*/ 118858 w 443961"/>
                <a:gd name="connsiteY20" fmla="*/ 254290 h 606128"/>
                <a:gd name="connsiteX21" fmla="*/ 41686 w 443961"/>
                <a:gd name="connsiteY21" fmla="*/ 211526 h 606128"/>
                <a:gd name="connsiteX22" fmla="*/ 381957 w 443961"/>
                <a:gd name="connsiteY22" fmla="*/ 211526 h 606128"/>
                <a:gd name="connsiteX23" fmla="*/ 423564 w 443961"/>
                <a:gd name="connsiteY23" fmla="*/ 258264 h 606128"/>
                <a:gd name="connsiteX24" fmla="*/ 387587 w 443961"/>
                <a:gd name="connsiteY24" fmla="*/ 559390 h 606128"/>
                <a:gd name="connsiteX25" fmla="*/ 334857 w 443961"/>
                <a:gd name="connsiteY25" fmla="*/ 606128 h 606128"/>
                <a:gd name="connsiteX26" fmla="*/ 91394 w 443961"/>
                <a:gd name="connsiteY26" fmla="*/ 606128 h 606128"/>
                <a:gd name="connsiteX27" fmla="*/ 38390 w 443961"/>
                <a:gd name="connsiteY27" fmla="*/ 559527 h 606128"/>
                <a:gd name="connsiteX28" fmla="*/ 353 w 443961"/>
                <a:gd name="connsiteY28" fmla="*/ 258264 h 606128"/>
                <a:gd name="connsiteX29" fmla="*/ 41686 w 443961"/>
                <a:gd name="connsiteY29" fmla="*/ 211526 h 606128"/>
                <a:gd name="connsiteX30" fmla="*/ 436191 w 443961"/>
                <a:gd name="connsiteY30" fmla="*/ 179489 h 606128"/>
                <a:gd name="connsiteX31" fmla="*/ 286810 w 443961"/>
                <a:gd name="connsiteY31" fmla="*/ 27 h 606128"/>
                <a:gd name="connsiteX32" fmla="*/ 371524 w 443961"/>
                <a:gd name="connsiteY32" fmla="*/ 49794 h 606128"/>
                <a:gd name="connsiteX33" fmla="*/ 385665 w 443961"/>
                <a:gd name="connsiteY33" fmla="*/ 73238 h 606128"/>
                <a:gd name="connsiteX34" fmla="*/ 418892 w 443961"/>
                <a:gd name="connsiteY34" fmla="*/ 90512 h 606128"/>
                <a:gd name="connsiteX35" fmla="*/ 436191 w 443961"/>
                <a:gd name="connsiteY35" fmla="*/ 179489 h 606128"/>
                <a:gd name="connsiteX0" fmla="*/ 304922 w 439192"/>
                <a:gd name="connsiteY0" fmla="*/ 254290 h 606128"/>
                <a:gd name="connsiteX1" fmla="*/ 281166 w 439192"/>
                <a:gd name="connsiteY1" fmla="*/ 277453 h 606128"/>
                <a:gd name="connsiteX2" fmla="*/ 281166 w 439192"/>
                <a:gd name="connsiteY2" fmla="*/ 540338 h 606128"/>
                <a:gd name="connsiteX3" fmla="*/ 304922 w 439192"/>
                <a:gd name="connsiteY3" fmla="*/ 563365 h 606128"/>
                <a:gd name="connsiteX4" fmla="*/ 327991 w 439192"/>
                <a:gd name="connsiteY4" fmla="*/ 540338 h 606128"/>
                <a:gd name="connsiteX5" fmla="*/ 327991 w 439192"/>
                <a:gd name="connsiteY5" fmla="*/ 277453 h 606128"/>
                <a:gd name="connsiteX6" fmla="*/ 304922 w 439192"/>
                <a:gd name="connsiteY6" fmla="*/ 254290 h 606128"/>
                <a:gd name="connsiteX7" fmla="*/ 214842 w 439192"/>
                <a:gd name="connsiteY7" fmla="*/ 254290 h 606128"/>
                <a:gd name="connsiteX8" fmla="*/ 191086 w 439192"/>
                <a:gd name="connsiteY8" fmla="*/ 277453 h 606128"/>
                <a:gd name="connsiteX9" fmla="*/ 191086 w 439192"/>
                <a:gd name="connsiteY9" fmla="*/ 540338 h 606128"/>
                <a:gd name="connsiteX10" fmla="*/ 214842 w 439192"/>
                <a:gd name="connsiteY10" fmla="*/ 563365 h 606128"/>
                <a:gd name="connsiteX11" fmla="*/ 237912 w 439192"/>
                <a:gd name="connsiteY11" fmla="*/ 540338 h 606128"/>
                <a:gd name="connsiteX12" fmla="*/ 237912 w 439192"/>
                <a:gd name="connsiteY12" fmla="*/ 277453 h 606128"/>
                <a:gd name="connsiteX13" fmla="*/ 214842 w 439192"/>
                <a:gd name="connsiteY13" fmla="*/ 254290 h 606128"/>
                <a:gd name="connsiteX14" fmla="*/ 118858 w 439192"/>
                <a:gd name="connsiteY14" fmla="*/ 254290 h 606128"/>
                <a:gd name="connsiteX15" fmla="*/ 95789 w 439192"/>
                <a:gd name="connsiteY15" fmla="*/ 277453 h 606128"/>
                <a:gd name="connsiteX16" fmla="*/ 95789 w 439192"/>
                <a:gd name="connsiteY16" fmla="*/ 540338 h 606128"/>
                <a:gd name="connsiteX17" fmla="*/ 118858 w 439192"/>
                <a:gd name="connsiteY17" fmla="*/ 563365 h 606128"/>
                <a:gd name="connsiteX18" fmla="*/ 142614 w 439192"/>
                <a:gd name="connsiteY18" fmla="*/ 540338 h 606128"/>
                <a:gd name="connsiteX19" fmla="*/ 142614 w 439192"/>
                <a:gd name="connsiteY19" fmla="*/ 277453 h 606128"/>
                <a:gd name="connsiteX20" fmla="*/ 118858 w 439192"/>
                <a:gd name="connsiteY20" fmla="*/ 254290 h 606128"/>
                <a:gd name="connsiteX21" fmla="*/ 41686 w 439192"/>
                <a:gd name="connsiteY21" fmla="*/ 211526 h 606128"/>
                <a:gd name="connsiteX22" fmla="*/ 381957 w 439192"/>
                <a:gd name="connsiteY22" fmla="*/ 211526 h 606128"/>
                <a:gd name="connsiteX23" fmla="*/ 423564 w 439192"/>
                <a:gd name="connsiteY23" fmla="*/ 258264 h 606128"/>
                <a:gd name="connsiteX24" fmla="*/ 387587 w 439192"/>
                <a:gd name="connsiteY24" fmla="*/ 559390 h 606128"/>
                <a:gd name="connsiteX25" fmla="*/ 334857 w 439192"/>
                <a:gd name="connsiteY25" fmla="*/ 606128 h 606128"/>
                <a:gd name="connsiteX26" fmla="*/ 91394 w 439192"/>
                <a:gd name="connsiteY26" fmla="*/ 606128 h 606128"/>
                <a:gd name="connsiteX27" fmla="*/ 38390 w 439192"/>
                <a:gd name="connsiteY27" fmla="*/ 559527 h 606128"/>
                <a:gd name="connsiteX28" fmla="*/ 353 w 439192"/>
                <a:gd name="connsiteY28" fmla="*/ 258264 h 606128"/>
                <a:gd name="connsiteX29" fmla="*/ 41686 w 439192"/>
                <a:gd name="connsiteY29" fmla="*/ 211526 h 606128"/>
                <a:gd name="connsiteX30" fmla="*/ 436191 w 439192"/>
                <a:gd name="connsiteY30" fmla="*/ 179489 h 606128"/>
                <a:gd name="connsiteX31" fmla="*/ 286810 w 439192"/>
                <a:gd name="connsiteY31" fmla="*/ 27 h 606128"/>
                <a:gd name="connsiteX32" fmla="*/ 371524 w 439192"/>
                <a:gd name="connsiteY32" fmla="*/ 49794 h 606128"/>
                <a:gd name="connsiteX33" fmla="*/ 385665 w 439192"/>
                <a:gd name="connsiteY33" fmla="*/ 73238 h 606128"/>
                <a:gd name="connsiteX34" fmla="*/ 436191 w 439192"/>
                <a:gd name="connsiteY34" fmla="*/ 179489 h 606128"/>
                <a:gd name="connsiteX0" fmla="*/ 304922 w 438512"/>
                <a:gd name="connsiteY0" fmla="*/ 254290 h 606128"/>
                <a:gd name="connsiteX1" fmla="*/ 281166 w 438512"/>
                <a:gd name="connsiteY1" fmla="*/ 277453 h 606128"/>
                <a:gd name="connsiteX2" fmla="*/ 281166 w 438512"/>
                <a:gd name="connsiteY2" fmla="*/ 540338 h 606128"/>
                <a:gd name="connsiteX3" fmla="*/ 304922 w 438512"/>
                <a:gd name="connsiteY3" fmla="*/ 563365 h 606128"/>
                <a:gd name="connsiteX4" fmla="*/ 327991 w 438512"/>
                <a:gd name="connsiteY4" fmla="*/ 540338 h 606128"/>
                <a:gd name="connsiteX5" fmla="*/ 327991 w 438512"/>
                <a:gd name="connsiteY5" fmla="*/ 277453 h 606128"/>
                <a:gd name="connsiteX6" fmla="*/ 304922 w 438512"/>
                <a:gd name="connsiteY6" fmla="*/ 254290 h 606128"/>
                <a:gd name="connsiteX7" fmla="*/ 214842 w 438512"/>
                <a:gd name="connsiteY7" fmla="*/ 254290 h 606128"/>
                <a:gd name="connsiteX8" fmla="*/ 191086 w 438512"/>
                <a:gd name="connsiteY8" fmla="*/ 277453 h 606128"/>
                <a:gd name="connsiteX9" fmla="*/ 191086 w 438512"/>
                <a:gd name="connsiteY9" fmla="*/ 540338 h 606128"/>
                <a:gd name="connsiteX10" fmla="*/ 214842 w 438512"/>
                <a:gd name="connsiteY10" fmla="*/ 563365 h 606128"/>
                <a:gd name="connsiteX11" fmla="*/ 237912 w 438512"/>
                <a:gd name="connsiteY11" fmla="*/ 540338 h 606128"/>
                <a:gd name="connsiteX12" fmla="*/ 237912 w 438512"/>
                <a:gd name="connsiteY12" fmla="*/ 277453 h 606128"/>
                <a:gd name="connsiteX13" fmla="*/ 214842 w 438512"/>
                <a:gd name="connsiteY13" fmla="*/ 254290 h 606128"/>
                <a:gd name="connsiteX14" fmla="*/ 118858 w 438512"/>
                <a:gd name="connsiteY14" fmla="*/ 254290 h 606128"/>
                <a:gd name="connsiteX15" fmla="*/ 95789 w 438512"/>
                <a:gd name="connsiteY15" fmla="*/ 277453 h 606128"/>
                <a:gd name="connsiteX16" fmla="*/ 95789 w 438512"/>
                <a:gd name="connsiteY16" fmla="*/ 540338 h 606128"/>
                <a:gd name="connsiteX17" fmla="*/ 118858 w 438512"/>
                <a:gd name="connsiteY17" fmla="*/ 563365 h 606128"/>
                <a:gd name="connsiteX18" fmla="*/ 142614 w 438512"/>
                <a:gd name="connsiteY18" fmla="*/ 540338 h 606128"/>
                <a:gd name="connsiteX19" fmla="*/ 142614 w 438512"/>
                <a:gd name="connsiteY19" fmla="*/ 277453 h 606128"/>
                <a:gd name="connsiteX20" fmla="*/ 118858 w 438512"/>
                <a:gd name="connsiteY20" fmla="*/ 254290 h 606128"/>
                <a:gd name="connsiteX21" fmla="*/ 41686 w 438512"/>
                <a:gd name="connsiteY21" fmla="*/ 211526 h 606128"/>
                <a:gd name="connsiteX22" fmla="*/ 381957 w 438512"/>
                <a:gd name="connsiteY22" fmla="*/ 211526 h 606128"/>
                <a:gd name="connsiteX23" fmla="*/ 423564 w 438512"/>
                <a:gd name="connsiteY23" fmla="*/ 258264 h 606128"/>
                <a:gd name="connsiteX24" fmla="*/ 387587 w 438512"/>
                <a:gd name="connsiteY24" fmla="*/ 559390 h 606128"/>
                <a:gd name="connsiteX25" fmla="*/ 334857 w 438512"/>
                <a:gd name="connsiteY25" fmla="*/ 606128 h 606128"/>
                <a:gd name="connsiteX26" fmla="*/ 91394 w 438512"/>
                <a:gd name="connsiteY26" fmla="*/ 606128 h 606128"/>
                <a:gd name="connsiteX27" fmla="*/ 38390 w 438512"/>
                <a:gd name="connsiteY27" fmla="*/ 559527 h 606128"/>
                <a:gd name="connsiteX28" fmla="*/ 353 w 438512"/>
                <a:gd name="connsiteY28" fmla="*/ 258264 h 606128"/>
                <a:gd name="connsiteX29" fmla="*/ 41686 w 438512"/>
                <a:gd name="connsiteY29" fmla="*/ 211526 h 606128"/>
                <a:gd name="connsiteX30" fmla="*/ 436191 w 438512"/>
                <a:gd name="connsiteY30" fmla="*/ 179489 h 606128"/>
                <a:gd name="connsiteX31" fmla="*/ 286810 w 438512"/>
                <a:gd name="connsiteY31" fmla="*/ 27 h 606128"/>
                <a:gd name="connsiteX32" fmla="*/ 371524 w 438512"/>
                <a:gd name="connsiteY32" fmla="*/ 49794 h 606128"/>
                <a:gd name="connsiteX33" fmla="*/ 436191 w 438512"/>
                <a:gd name="connsiteY33" fmla="*/ 179489 h 606128"/>
                <a:gd name="connsiteX0" fmla="*/ 304922 w 436191"/>
                <a:gd name="connsiteY0" fmla="*/ 254263 h 606101"/>
                <a:gd name="connsiteX1" fmla="*/ 281166 w 436191"/>
                <a:gd name="connsiteY1" fmla="*/ 277426 h 606101"/>
                <a:gd name="connsiteX2" fmla="*/ 281166 w 436191"/>
                <a:gd name="connsiteY2" fmla="*/ 540311 h 606101"/>
                <a:gd name="connsiteX3" fmla="*/ 304922 w 436191"/>
                <a:gd name="connsiteY3" fmla="*/ 563338 h 606101"/>
                <a:gd name="connsiteX4" fmla="*/ 327991 w 436191"/>
                <a:gd name="connsiteY4" fmla="*/ 540311 h 606101"/>
                <a:gd name="connsiteX5" fmla="*/ 327991 w 436191"/>
                <a:gd name="connsiteY5" fmla="*/ 277426 h 606101"/>
                <a:gd name="connsiteX6" fmla="*/ 304922 w 436191"/>
                <a:gd name="connsiteY6" fmla="*/ 254263 h 606101"/>
                <a:gd name="connsiteX7" fmla="*/ 214842 w 436191"/>
                <a:gd name="connsiteY7" fmla="*/ 254263 h 606101"/>
                <a:gd name="connsiteX8" fmla="*/ 191086 w 436191"/>
                <a:gd name="connsiteY8" fmla="*/ 277426 h 606101"/>
                <a:gd name="connsiteX9" fmla="*/ 191086 w 436191"/>
                <a:gd name="connsiteY9" fmla="*/ 540311 h 606101"/>
                <a:gd name="connsiteX10" fmla="*/ 214842 w 436191"/>
                <a:gd name="connsiteY10" fmla="*/ 563338 h 606101"/>
                <a:gd name="connsiteX11" fmla="*/ 237912 w 436191"/>
                <a:gd name="connsiteY11" fmla="*/ 540311 h 606101"/>
                <a:gd name="connsiteX12" fmla="*/ 237912 w 436191"/>
                <a:gd name="connsiteY12" fmla="*/ 277426 h 606101"/>
                <a:gd name="connsiteX13" fmla="*/ 214842 w 436191"/>
                <a:gd name="connsiteY13" fmla="*/ 254263 h 606101"/>
                <a:gd name="connsiteX14" fmla="*/ 118858 w 436191"/>
                <a:gd name="connsiteY14" fmla="*/ 254263 h 606101"/>
                <a:gd name="connsiteX15" fmla="*/ 95789 w 436191"/>
                <a:gd name="connsiteY15" fmla="*/ 277426 h 606101"/>
                <a:gd name="connsiteX16" fmla="*/ 95789 w 436191"/>
                <a:gd name="connsiteY16" fmla="*/ 540311 h 606101"/>
                <a:gd name="connsiteX17" fmla="*/ 118858 w 436191"/>
                <a:gd name="connsiteY17" fmla="*/ 563338 h 606101"/>
                <a:gd name="connsiteX18" fmla="*/ 142614 w 436191"/>
                <a:gd name="connsiteY18" fmla="*/ 540311 h 606101"/>
                <a:gd name="connsiteX19" fmla="*/ 142614 w 436191"/>
                <a:gd name="connsiteY19" fmla="*/ 277426 h 606101"/>
                <a:gd name="connsiteX20" fmla="*/ 118858 w 436191"/>
                <a:gd name="connsiteY20" fmla="*/ 254263 h 606101"/>
                <a:gd name="connsiteX21" fmla="*/ 41686 w 436191"/>
                <a:gd name="connsiteY21" fmla="*/ 211499 h 606101"/>
                <a:gd name="connsiteX22" fmla="*/ 381957 w 436191"/>
                <a:gd name="connsiteY22" fmla="*/ 211499 h 606101"/>
                <a:gd name="connsiteX23" fmla="*/ 423564 w 436191"/>
                <a:gd name="connsiteY23" fmla="*/ 258237 h 606101"/>
                <a:gd name="connsiteX24" fmla="*/ 387587 w 436191"/>
                <a:gd name="connsiteY24" fmla="*/ 559363 h 606101"/>
                <a:gd name="connsiteX25" fmla="*/ 334857 w 436191"/>
                <a:gd name="connsiteY25" fmla="*/ 606101 h 606101"/>
                <a:gd name="connsiteX26" fmla="*/ 91394 w 436191"/>
                <a:gd name="connsiteY26" fmla="*/ 606101 h 606101"/>
                <a:gd name="connsiteX27" fmla="*/ 38390 w 436191"/>
                <a:gd name="connsiteY27" fmla="*/ 559500 h 606101"/>
                <a:gd name="connsiteX28" fmla="*/ 353 w 436191"/>
                <a:gd name="connsiteY28" fmla="*/ 258237 h 606101"/>
                <a:gd name="connsiteX29" fmla="*/ 41686 w 436191"/>
                <a:gd name="connsiteY29" fmla="*/ 211499 h 606101"/>
                <a:gd name="connsiteX30" fmla="*/ 436191 w 436191"/>
                <a:gd name="connsiteY30" fmla="*/ 179462 h 606101"/>
                <a:gd name="connsiteX31" fmla="*/ 286810 w 436191"/>
                <a:gd name="connsiteY31" fmla="*/ 0 h 606101"/>
                <a:gd name="connsiteX32" fmla="*/ 436191 w 436191"/>
                <a:gd name="connsiteY32" fmla="*/ 179462 h 606101"/>
                <a:gd name="connsiteX0" fmla="*/ 304922 w 423886"/>
                <a:gd name="connsiteY0" fmla="*/ 42764 h 394602"/>
                <a:gd name="connsiteX1" fmla="*/ 281166 w 423886"/>
                <a:gd name="connsiteY1" fmla="*/ 65927 h 394602"/>
                <a:gd name="connsiteX2" fmla="*/ 281166 w 423886"/>
                <a:gd name="connsiteY2" fmla="*/ 328812 h 394602"/>
                <a:gd name="connsiteX3" fmla="*/ 304922 w 423886"/>
                <a:gd name="connsiteY3" fmla="*/ 351839 h 394602"/>
                <a:gd name="connsiteX4" fmla="*/ 327991 w 423886"/>
                <a:gd name="connsiteY4" fmla="*/ 328812 h 394602"/>
                <a:gd name="connsiteX5" fmla="*/ 327991 w 423886"/>
                <a:gd name="connsiteY5" fmla="*/ 65927 h 394602"/>
                <a:gd name="connsiteX6" fmla="*/ 304922 w 423886"/>
                <a:gd name="connsiteY6" fmla="*/ 42764 h 394602"/>
                <a:gd name="connsiteX7" fmla="*/ 214842 w 423886"/>
                <a:gd name="connsiteY7" fmla="*/ 42764 h 394602"/>
                <a:gd name="connsiteX8" fmla="*/ 191086 w 423886"/>
                <a:gd name="connsiteY8" fmla="*/ 65927 h 394602"/>
                <a:gd name="connsiteX9" fmla="*/ 191086 w 423886"/>
                <a:gd name="connsiteY9" fmla="*/ 328812 h 394602"/>
                <a:gd name="connsiteX10" fmla="*/ 214842 w 423886"/>
                <a:gd name="connsiteY10" fmla="*/ 351839 h 394602"/>
                <a:gd name="connsiteX11" fmla="*/ 237912 w 423886"/>
                <a:gd name="connsiteY11" fmla="*/ 328812 h 394602"/>
                <a:gd name="connsiteX12" fmla="*/ 237912 w 423886"/>
                <a:gd name="connsiteY12" fmla="*/ 65927 h 394602"/>
                <a:gd name="connsiteX13" fmla="*/ 214842 w 423886"/>
                <a:gd name="connsiteY13" fmla="*/ 42764 h 394602"/>
                <a:gd name="connsiteX14" fmla="*/ 118858 w 423886"/>
                <a:gd name="connsiteY14" fmla="*/ 42764 h 394602"/>
                <a:gd name="connsiteX15" fmla="*/ 95789 w 423886"/>
                <a:gd name="connsiteY15" fmla="*/ 65927 h 394602"/>
                <a:gd name="connsiteX16" fmla="*/ 95789 w 423886"/>
                <a:gd name="connsiteY16" fmla="*/ 328812 h 394602"/>
                <a:gd name="connsiteX17" fmla="*/ 118858 w 423886"/>
                <a:gd name="connsiteY17" fmla="*/ 351839 h 394602"/>
                <a:gd name="connsiteX18" fmla="*/ 142614 w 423886"/>
                <a:gd name="connsiteY18" fmla="*/ 328812 h 394602"/>
                <a:gd name="connsiteX19" fmla="*/ 142614 w 423886"/>
                <a:gd name="connsiteY19" fmla="*/ 65927 h 394602"/>
                <a:gd name="connsiteX20" fmla="*/ 118858 w 423886"/>
                <a:gd name="connsiteY20" fmla="*/ 42764 h 394602"/>
                <a:gd name="connsiteX21" fmla="*/ 41686 w 423886"/>
                <a:gd name="connsiteY21" fmla="*/ 0 h 394602"/>
                <a:gd name="connsiteX22" fmla="*/ 381957 w 423886"/>
                <a:gd name="connsiteY22" fmla="*/ 0 h 394602"/>
                <a:gd name="connsiteX23" fmla="*/ 423564 w 423886"/>
                <a:gd name="connsiteY23" fmla="*/ 46738 h 394602"/>
                <a:gd name="connsiteX24" fmla="*/ 387587 w 423886"/>
                <a:gd name="connsiteY24" fmla="*/ 347864 h 394602"/>
                <a:gd name="connsiteX25" fmla="*/ 334857 w 423886"/>
                <a:gd name="connsiteY25" fmla="*/ 394602 h 394602"/>
                <a:gd name="connsiteX26" fmla="*/ 91394 w 423886"/>
                <a:gd name="connsiteY26" fmla="*/ 394602 h 394602"/>
                <a:gd name="connsiteX27" fmla="*/ 38390 w 423886"/>
                <a:gd name="connsiteY27" fmla="*/ 348001 h 394602"/>
                <a:gd name="connsiteX28" fmla="*/ 353 w 423886"/>
                <a:gd name="connsiteY28" fmla="*/ 46738 h 394602"/>
                <a:gd name="connsiteX29" fmla="*/ 41686 w 423886"/>
                <a:gd name="connsiteY29" fmla="*/ 0 h 39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3886" h="394602">
                  <a:moveTo>
                    <a:pt x="304922" y="42764"/>
                  </a:moveTo>
                  <a:cubicBezTo>
                    <a:pt x="292289" y="42764"/>
                    <a:pt x="281166" y="53180"/>
                    <a:pt x="281166" y="65927"/>
                  </a:cubicBezTo>
                  <a:lnTo>
                    <a:pt x="281166" y="328812"/>
                  </a:lnTo>
                  <a:cubicBezTo>
                    <a:pt x="281166" y="341559"/>
                    <a:pt x="292289" y="351839"/>
                    <a:pt x="304922" y="351839"/>
                  </a:cubicBezTo>
                  <a:cubicBezTo>
                    <a:pt x="317693" y="351839"/>
                    <a:pt x="327991" y="341559"/>
                    <a:pt x="327991" y="328812"/>
                  </a:cubicBezTo>
                  <a:lnTo>
                    <a:pt x="327991" y="65927"/>
                  </a:lnTo>
                  <a:cubicBezTo>
                    <a:pt x="327991" y="53180"/>
                    <a:pt x="317693" y="42764"/>
                    <a:pt x="304922" y="42764"/>
                  </a:cubicBezTo>
                  <a:close/>
                  <a:moveTo>
                    <a:pt x="214842" y="42764"/>
                  </a:moveTo>
                  <a:cubicBezTo>
                    <a:pt x="202209" y="42764"/>
                    <a:pt x="191086" y="53180"/>
                    <a:pt x="191086" y="65927"/>
                  </a:cubicBezTo>
                  <a:lnTo>
                    <a:pt x="191086" y="328812"/>
                  </a:lnTo>
                  <a:cubicBezTo>
                    <a:pt x="191086" y="341559"/>
                    <a:pt x="202209" y="351839"/>
                    <a:pt x="214842" y="351839"/>
                  </a:cubicBezTo>
                  <a:cubicBezTo>
                    <a:pt x="227613" y="351839"/>
                    <a:pt x="237912" y="341559"/>
                    <a:pt x="237912" y="328812"/>
                  </a:cubicBezTo>
                  <a:lnTo>
                    <a:pt x="237912" y="65927"/>
                  </a:lnTo>
                  <a:cubicBezTo>
                    <a:pt x="237912" y="53180"/>
                    <a:pt x="227613" y="42764"/>
                    <a:pt x="214842" y="42764"/>
                  </a:cubicBezTo>
                  <a:close/>
                  <a:moveTo>
                    <a:pt x="118858" y="42764"/>
                  </a:moveTo>
                  <a:cubicBezTo>
                    <a:pt x="106225" y="42764"/>
                    <a:pt x="95789" y="53180"/>
                    <a:pt x="95789" y="65927"/>
                  </a:cubicBezTo>
                  <a:lnTo>
                    <a:pt x="95789" y="328812"/>
                  </a:lnTo>
                  <a:cubicBezTo>
                    <a:pt x="95789" y="341559"/>
                    <a:pt x="106225" y="351839"/>
                    <a:pt x="118858" y="351839"/>
                  </a:cubicBezTo>
                  <a:cubicBezTo>
                    <a:pt x="131628" y="351839"/>
                    <a:pt x="142614" y="341559"/>
                    <a:pt x="142614" y="328812"/>
                  </a:cubicBezTo>
                  <a:lnTo>
                    <a:pt x="142614" y="65927"/>
                  </a:lnTo>
                  <a:cubicBezTo>
                    <a:pt x="142614" y="53180"/>
                    <a:pt x="131628" y="42764"/>
                    <a:pt x="118858" y="42764"/>
                  </a:cubicBezTo>
                  <a:close/>
                  <a:moveTo>
                    <a:pt x="41686" y="0"/>
                  </a:moveTo>
                  <a:lnTo>
                    <a:pt x="381957" y="0"/>
                  </a:lnTo>
                  <a:cubicBezTo>
                    <a:pt x="408047" y="0"/>
                    <a:pt x="426585" y="20971"/>
                    <a:pt x="423564" y="46738"/>
                  </a:cubicBezTo>
                  <a:lnTo>
                    <a:pt x="387587" y="347864"/>
                  </a:lnTo>
                  <a:cubicBezTo>
                    <a:pt x="384429" y="373769"/>
                    <a:pt x="360810" y="394602"/>
                    <a:pt x="334857" y="394602"/>
                  </a:cubicBezTo>
                  <a:lnTo>
                    <a:pt x="91394" y="394602"/>
                  </a:lnTo>
                  <a:cubicBezTo>
                    <a:pt x="65304" y="394602"/>
                    <a:pt x="41548" y="373769"/>
                    <a:pt x="38390" y="348001"/>
                  </a:cubicBezTo>
                  <a:lnTo>
                    <a:pt x="353" y="46738"/>
                  </a:lnTo>
                  <a:cubicBezTo>
                    <a:pt x="-2805" y="20834"/>
                    <a:pt x="15595" y="0"/>
                    <a:pt x="41686" y="0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id="{E1B0122E-FCE7-4221-E52D-E568A211B00C}"/>
              </a:ext>
            </a:extLst>
          </p:cNvPr>
          <p:cNvSpPr/>
          <p:nvPr/>
        </p:nvSpPr>
        <p:spPr>
          <a:xfrm>
            <a:off x="3743325" y="4029762"/>
            <a:ext cx="419100" cy="419100"/>
          </a:xfrm>
          <a:prstGeom prst="ellipse">
            <a:avLst/>
          </a:prstGeom>
          <a:noFill/>
          <a:ln w="31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glow rad="44450">
              <a:srgbClr val="00B0F0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3ED31F5-9040-404A-6014-C62E928F296C}"/>
              </a:ext>
            </a:extLst>
          </p:cNvPr>
          <p:cNvSpPr/>
          <p:nvPr/>
        </p:nvSpPr>
        <p:spPr>
          <a:xfrm>
            <a:off x="4314825" y="4029762"/>
            <a:ext cx="419100" cy="419100"/>
          </a:xfrm>
          <a:prstGeom prst="ellipse">
            <a:avLst/>
          </a:prstGeom>
          <a:noFill/>
          <a:ln w="444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rgbClr val="FFC000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38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672886-3723-01A6-11C6-A4C58457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FDD488-B663-7C29-5E70-768E90A115AC}"/>
              </a:ext>
            </a:extLst>
          </p:cNvPr>
          <p:cNvSpPr/>
          <p:nvPr/>
        </p:nvSpPr>
        <p:spPr>
          <a:xfrm>
            <a:off x="7620000" y="2054226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2B119-B8EB-E83A-FB09-185A652D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54796-500E-FDCA-EDCA-B508DA35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F82326-13F3-401B-9BEC-D8A07EB1AE4F}"/>
              </a:ext>
            </a:extLst>
          </p:cNvPr>
          <p:cNvGrpSpPr/>
          <p:nvPr/>
        </p:nvGrpSpPr>
        <p:grpSpPr>
          <a:xfrm>
            <a:off x="2233762" y="5388355"/>
            <a:ext cx="7722362" cy="1479296"/>
            <a:chOff x="2085988" y="5388355"/>
            <a:chExt cx="7722362" cy="14792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B5BE89-EE26-2C13-CD70-1D0ADDDED7AE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4F9618-B406-1A40-69DC-2D98AA27B6C6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2EB8E42-5752-AE23-E5AD-11B3FAD775AB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BB75A5-D393-BCB9-57FB-3137A03D4207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0C3E7E4-C03B-C31F-D1A8-F20C1CB578FE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5DBE000-7A2C-75D2-AB01-69837B54FB6D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B9347E-C798-A8FB-C32C-ED653FA4E379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A472A4A-1165-F4E3-BCB8-45ADBB3C857B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00AD631-CB6C-6501-BDA0-CEE469D8D535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53299EB-1E4A-23FC-FECA-B59C4CDD0AE0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6AC137E-55B8-FF97-8FC6-10CDFD536449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BFC9BA8-4DC2-B73B-1515-F57CC8090BC0}"/>
              </a:ext>
            </a:extLst>
          </p:cNvPr>
          <p:cNvSpPr/>
          <p:nvPr/>
        </p:nvSpPr>
        <p:spPr>
          <a:xfrm>
            <a:off x="2290391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8" name="图形 27" descr="硬币 纯色填充">
            <a:extLst>
              <a:ext uri="{FF2B5EF4-FFF2-40B4-BE49-F238E27FC236}">
                <a16:creationId xmlns:a16="http://schemas.microsoft.com/office/drawing/2014/main" id="{EE061AB3-AFD7-9051-A648-18CF212EF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49399" y="5463665"/>
            <a:ext cx="290829" cy="29082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3F317B0-846E-653F-11E6-6FFA7F80CC70}"/>
              </a:ext>
            </a:extLst>
          </p:cNvPr>
          <p:cNvSpPr txBox="1"/>
          <p:nvPr/>
        </p:nvSpPr>
        <p:spPr>
          <a:xfrm>
            <a:off x="97724" y="306973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8E87643-D247-9D7A-DB44-1A32A7A5E225}"/>
              </a:ext>
            </a:extLst>
          </p:cNvPr>
          <p:cNvSpPr/>
          <p:nvPr/>
        </p:nvSpPr>
        <p:spPr>
          <a:xfrm>
            <a:off x="907526" y="36374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DB0EBF-55B1-4853-7B5F-19A1ED503B2B}"/>
              </a:ext>
            </a:extLst>
          </p:cNvPr>
          <p:cNvSpPr/>
          <p:nvPr/>
        </p:nvSpPr>
        <p:spPr>
          <a:xfrm>
            <a:off x="491644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95A1B4-E76F-C2CA-4948-3F14DEE94D85}"/>
              </a:ext>
            </a:extLst>
          </p:cNvPr>
          <p:cNvSpPr/>
          <p:nvPr/>
        </p:nvSpPr>
        <p:spPr>
          <a:xfrm>
            <a:off x="615761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56B9D8A-35C2-98DD-152A-D66EDD2CA444}"/>
              </a:ext>
            </a:extLst>
          </p:cNvPr>
          <p:cNvSpPr/>
          <p:nvPr/>
        </p:nvSpPr>
        <p:spPr>
          <a:xfrm>
            <a:off x="7389259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676AEF-3DC9-1166-874D-4171AC6E77F8}"/>
              </a:ext>
            </a:extLst>
          </p:cNvPr>
          <p:cNvSpPr/>
          <p:nvPr/>
        </p:nvSpPr>
        <p:spPr>
          <a:xfrm>
            <a:off x="8626743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E5D84C14-FF9E-585E-0448-F8ABB86509A6}"/>
              </a:ext>
            </a:extLst>
          </p:cNvPr>
          <p:cNvSpPr/>
          <p:nvPr/>
        </p:nvSpPr>
        <p:spPr>
          <a:xfrm>
            <a:off x="398662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7E39ACB6-945E-71EA-5698-81D385881573}"/>
              </a:ext>
            </a:extLst>
          </p:cNvPr>
          <p:cNvSpPr/>
          <p:nvPr/>
        </p:nvSpPr>
        <p:spPr>
          <a:xfrm>
            <a:off x="522481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E33B3F09-AAFD-5EED-37AE-B5C23051F09B}"/>
              </a:ext>
            </a:extLst>
          </p:cNvPr>
          <p:cNvSpPr/>
          <p:nvPr/>
        </p:nvSpPr>
        <p:spPr>
          <a:xfrm>
            <a:off x="646598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347DFAC3-C27D-17FF-2D06-1846124FC7F5}"/>
              </a:ext>
            </a:extLst>
          </p:cNvPr>
          <p:cNvSpPr/>
          <p:nvPr/>
        </p:nvSpPr>
        <p:spPr>
          <a:xfrm>
            <a:off x="7697633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FED56C90-74B7-C183-BE4D-D77901CDD78A}"/>
              </a:ext>
            </a:extLst>
          </p:cNvPr>
          <p:cNvSpPr/>
          <p:nvPr/>
        </p:nvSpPr>
        <p:spPr>
          <a:xfrm>
            <a:off x="8929945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0DB3FF-A2AF-BD84-193F-D2645DB27C9F}"/>
              </a:ext>
            </a:extLst>
          </p:cNvPr>
          <p:cNvSpPr/>
          <p:nvPr/>
        </p:nvSpPr>
        <p:spPr>
          <a:xfrm>
            <a:off x="367527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9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3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9D73AD-FB91-943A-1A9C-971C83BAD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" y="0"/>
            <a:ext cx="12183795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831617C-B112-FFFF-ACEA-13DDFAFDB43A}"/>
              </a:ext>
            </a:extLst>
          </p:cNvPr>
          <p:cNvSpPr/>
          <p:nvPr/>
        </p:nvSpPr>
        <p:spPr>
          <a:xfrm>
            <a:off x="4295775" y="4713442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E8F7124-3C01-BA26-A36D-0B8C03AB65E3}"/>
              </a:ext>
            </a:extLst>
          </p:cNvPr>
          <p:cNvSpPr/>
          <p:nvPr/>
        </p:nvSpPr>
        <p:spPr>
          <a:xfrm>
            <a:off x="4295775" y="5748911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949DA6-3A4C-296F-59F7-FFD6C03D5DCE}"/>
              </a:ext>
            </a:extLst>
          </p:cNvPr>
          <p:cNvSpPr txBox="1"/>
          <p:nvPr/>
        </p:nvSpPr>
        <p:spPr>
          <a:xfrm>
            <a:off x="3506560" y="1334026"/>
            <a:ext cx="2413000" cy="221599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3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联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7F14-9869-D97C-BB44-7A61E7CA0279}"/>
              </a:ext>
            </a:extLst>
          </p:cNvPr>
          <p:cNvSpPr txBox="1"/>
          <p:nvPr/>
        </p:nvSpPr>
        <p:spPr>
          <a:xfrm>
            <a:off x="5697858" y="1150532"/>
            <a:ext cx="988332" cy="156966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9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6E4577-6D05-75EF-B3AB-F3C10DE19CF5}"/>
              </a:ext>
            </a:extLst>
          </p:cNvPr>
          <p:cNvSpPr txBox="1"/>
          <p:nvPr/>
        </p:nvSpPr>
        <p:spPr>
          <a:xfrm>
            <a:off x="5578318" y="2407999"/>
            <a:ext cx="1681317" cy="1862048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15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B37EC5-72F9-EBFB-1D42-2DA046F883B8}"/>
              </a:ext>
            </a:extLst>
          </p:cNvPr>
          <p:cNvSpPr txBox="1"/>
          <p:nvPr/>
        </p:nvSpPr>
        <p:spPr>
          <a:xfrm>
            <a:off x="7225858" y="2132561"/>
            <a:ext cx="988332" cy="144655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8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227A48-F968-0C82-A370-F6B2C50044CF}"/>
              </a:ext>
            </a:extLst>
          </p:cNvPr>
          <p:cNvSpPr txBox="1"/>
          <p:nvPr/>
        </p:nvSpPr>
        <p:spPr>
          <a:xfrm>
            <a:off x="2094779" y="3404687"/>
            <a:ext cx="5541361" cy="64633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altLang="zh-CN" sz="3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Online</a:t>
            </a:r>
            <a:endParaRPr lang="zh-CN" altLang="en-US" sz="3600" b="1" dirty="0">
              <a:blipFill>
                <a:blip r:embed="rId4"/>
                <a:stretch>
                  <a:fillRect/>
                </a:stretch>
              </a:blip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1154F6-76BF-E343-2247-B7CEBBEAF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C6E3E8-391E-EB3B-C510-E4D13FE65E7A}"/>
              </a:ext>
            </a:extLst>
          </p:cNvPr>
          <p:cNvSpPr txBox="1"/>
          <p:nvPr/>
        </p:nvSpPr>
        <p:spPr>
          <a:xfrm>
            <a:off x="7581899" y="0"/>
            <a:ext cx="4663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002060"/>
                </a:solidFill>
                <a:latin typeface="卓健橄榄简体" panose="00000506000000000000" pitchFamily="2" charset="-120"/>
                <a:ea typeface="卓健橄榄简体" panose="00000506000000000000" pitchFamily="2" charset="-120"/>
              </a:rPr>
              <a:t>服务器连接过程可能出现卡顿现象，请耐心等待</a:t>
            </a:r>
            <a:r>
              <a:rPr lang="en-US" altLang="zh-CN" sz="1600" dirty="0">
                <a:solidFill>
                  <a:srgbClr val="002060"/>
                </a:solidFill>
                <a:latin typeface="卓健橄榄简体" panose="00000506000000000000" pitchFamily="2" charset="-120"/>
                <a:ea typeface="卓健橄榄简体" panose="00000506000000000000" pitchFamily="2" charset="-120"/>
              </a:rPr>
              <a:t>.</a:t>
            </a:r>
            <a:endParaRPr lang="zh-CN" altLang="en-US" sz="1600" dirty="0">
              <a:solidFill>
                <a:srgbClr val="002060"/>
              </a:solidFill>
              <a:latin typeface="卓健橄榄简体" panose="00000506000000000000" pitchFamily="2" charset="-120"/>
              <a:ea typeface="卓健橄榄简体" panose="00000506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176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9D73AD-FB91-943A-1A9C-971C83BAD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" y="0"/>
            <a:ext cx="12183795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831617C-B112-FFFF-ACEA-13DDFAFDB43A}"/>
              </a:ext>
            </a:extLst>
          </p:cNvPr>
          <p:cNvSpPr/>
          <p:nvPr/>
        </p:nvSpPr>
        <p:spPr>
          <a:xfrm>
            <a:off x="4295775" y="4713442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E8F7124-3C01-BA26-A36D-0B8C03AB65E3}"/>
              </a:ext>
            </a:extLst>
          </p:cNvPr>
          <p:cNvSpPr/>
          <p:nvPr/>
        </p:nvSpPr>
        <p:spPr>
          <a:xfrm>
            <a:off x="4295775" y="5748911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949DA6-3A4C-296F-59F7-FFD6C03D5DCE}"/>
              </a:ext>
            </a:extLst>
          </p:cNvPr>
          <p:cNvSpPr txBox="1"/>
          <p:nvPr/>
        </p:nvSpPr>
        <p:spPr>
          <a:xfrm>
            <a:off x="3506560" y="1334026"/>
            <a:ext cx="2413000" cy="221599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3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联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7F14-9869-D97C-BB44-7A61E7CA0279}"/>
              </a:ext>
            </a:extLst>
          </p:cNvPr>
          <p:cNvSpPr txBox="1"/>
          <p:nvPr/>
        </p:nvSpPr>
        <p:spPr>
          <a:xfrm>
            <a:off x="5697858" y="1150532"/>
            <a:ext cx="988332" cy="156966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9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6E4577-6D05-75EF-B3AB-F3C10DE19CF5}"/>
              </a:ext>
            </a:extLst>
          </p:cNvPr>
          <p:cNvSpPr txBox="1"/>
          <p:nvPr/>
        </p:nvSpPr>
        <p:spPr>
          <a:xfrm>
            <a:off x="5578318" y="2407999"/>
            <a:ext cx="1681317" cy="1862048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15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B37EC5-72F9-EBFB-1D42-2DA046F883B8}"/>
              </a:ext>
            </a:extLst>
          </p:cNvPr>
          <p:cNvSpPr txBox="1"/>
          <p:nvPr/>
        </p:nvSpPr>
        <p:spPr>
          <a:xfrm>
            <a:off x="7225858" y="2132561"/>
            <a:ext cx="988332" cy="144655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8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227A48-F968-0C82-A370-F6B2C50044CF}"/>
              </a:ext>
            </a:extLst>
          </p:cNvPr>
          <p:cNvSpPr txBox="1"/>
          <p:nvPr/>
        </p:nvSpPr>
        <p:spPr>
          <a:xfrm>
            <a:off x="2094779" y="3404687"/>
            <a:ext cx="5541361" cy="64633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altLang="zh-CN" sz="3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Online</a:t>
            </a:r>
            <a:endParaRPr lang="zh-CN" altLang="en-US" sz="3600" b="1" dirty="0">
              <a:blipFill>
                <a:blip r:embed="rId4"/>
                <a:stretch>
                  <a:fillRect/>
                </a:stretch>
              </a:blip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1154F6-76BF-E343-2247-B7CEBBEAF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F2E81AB-C107-88F0-18DA-A9005E25D3E1}"/>
              </a:ext>
            </a:extLst>
          </p:cNvPr>
          <p:cNvSpPr/>
          <p:nvPr/>
        </p:nvSpPr>
        <p:spPr>
          <a:xfrm>
            <a:off x="815539" y="861894"/>
            <a:ext cx="10560919" cy="5134212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zh-CN" altLang="en-US" sz="28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</a:t>
            </a:r>
            <a:r>
              <a:rPr lang="zh-CN" altLang="en-US" sz="28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连接失败</a:t>
            </a:r>
            <a:endParaRPr lang="en-US" altLang="zh-CN" sz="2800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网络问题：如果您的设备没有连接到互联网或网络连接不稳定，可能会导致连接失败。如果客户端和服务器不在同一局域网下，且没有正确配置网络路由或端口转发，连接可能无法建立。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服务器不可达：服务器可能处于离线状态，或者您尝试连接的服务器地址或端口号不正确。</a:t>
            </a:r>
            <a:endParaRPr lang="en-US" altLang="zh-CN" sz="1400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防火墙或安全软件：本地或网络的防火墙和安全软件可能阻止了与服务器的连接。检查并确保您的防火墙或安全软件允许该连接。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服务器拒绝连接：服务器可能配置有安全措施，只允许特定的客户端或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IP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地址连接，连接可能会被拒绝。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网络配置问题：设备的网络配置可能不正确。这可能包括错误的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IP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设置、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DNS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问题或其他网络配置问题。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超时响应：如果服务器响应时间过长，连接可能会因超时而失败。这可能是因为网络延迟、服务器负载过重或其他网络问题。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负载或资源限制：您的系统或服务器可能因为负载或资源限制（如内存不足、达到最大连接数量等）而无法建立新的连接。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协议不匹配：客户端和服务器使用的通信协议必须匹配。例如如果客户端使用 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TCP 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而服务器使用 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UDP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，连接将无法建立。</a:t>
            </a:r>
            <a:endParaRPr lang="en-US" altLang="zh-CN" sz="1400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网络硬件问题：物理网络硬件（如路由器、交换机、网线）损坏或配置错误也可能导致连接问题。</a:t>
            </a:r>
            <a:endParaRPr lang="zh-CN" altLang="en-US" sz="14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668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95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5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4046</TotalTime>
  <Words>473</Words>
  <Application>Microsoft Office PowerPoint</Application>
  <PresentationFormat>宽屏</PresentationFormat>
  <Paragraphs>125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等线</vt:lpstr>
      <vt:lpstr>钉钉进步体</vt:lpstr>
      <vt:lpstr>方正朝歌圆 简 ExtraBold</vt:lpstr>
      <vt:lpstr>站酷快乐体2016修订版</vt:lpstr>
      <vt:lpstr>卓健橄榄简体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Minmus Lin</cp:lastModifiedBy>
  <cp:revision>45</cp:revision>
  <dcterms:created xsi:type="dcterms:W3CDTF">2023-12-03T17:43:36Z</dcterms:created>
  <dcterms:modified xsi:type="dcterms:W3CDTF">2023-12-27T09:56:29Z</dcterms:modified>
</cp:coreProperties>
</file>